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22" r:id="rId6"/>
    <p:sldMasterId id="2147484374" r:id="rId7"/>
    <p:sldMasterId id="2147484548" r:id="rId8"/>
  </p:sldMasterIdLst>
  <p:notesMasterIdLst>
    <p:notesMasterId r:id="rId16"/>
  </p:notesMasterIdLst>
  <p:handoutMasterIdLst>
    <p:handoutMasterId r:id="rId17"/>
  </p:handoutMasterIdLst>
  <p:sldIdLst>
    <p:sldId id="332" r:id="rId9"/>
    <p:sldId id="333" r:id="rId10"/>
    <p:sldId id="334" r:id="rId11"/>
    <p:sldId id="335" r:id="rId12"/>
    <p:sldId id="336" r:id="rId13"/>
    <p:sldId id="337" r:id="rId14"/>
    <p:sldId id="338"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332"/>
            <p14:sldId id="333"/>
            <p14:sldId id="334"/>
            <p14:sldId id="335"/>
            <p14:sldId id="336"/>
            <p14:sldId id="337"/>
            <p14:sldId id="3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9E7E"/>
    <a:srgbClr val="E4E4E4"/>
    <a:srgbClr val="202020"/>
    <a:srgbClr val="01557E"/>
    <a:srgbClr val="FD7D7B"/>
    <a:srgbClr val="9078FC"/>
    <a:srgbClr val="F5F5F5"/>
    <a:srgbClr val="00FFFD"/>
    <a:srgbClr val="00FFA4"/>
    <a:srgbClr val="8383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21" autoAdjust="0"/>
    <p:restoredTop sz="96323" autoAdjust="0"/>
  </p:normalViewPr>
  <p:slideViewPr>
    <p:cSldViewPr>
      <p:cViewPr varScale="1">
        <p:scale>
          <a:sx n="74" d="100"/>
          <a:sy n="74" d="100"/>
        </p:scale>
        <p:origin x="36" y="52"/>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5/22/2016 3:29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5/22/2016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5/22/2016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261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5/22/2016 3:36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519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529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93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5/22/2016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674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5/22/2016 3:42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6920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158363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42375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08665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0870026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18443597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423667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845935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655624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79320735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72773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94217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2178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61199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Edit Master subtitle style</a:t>
            </a:r>
          </a:p>
        </p:txBody>
      </p:sp>
      <p:sp>
        <p:nvSpPr>
          <p:cNvPr id="4" name="Date Placeholder 3"/>
          <p:cNvSpPr>
            <a:spLocks noGrp="1"/>
          </p:cNvSpPr>
          <p:nvPr>
            <p:ph type="dt" sz="half" idx="10"/>
          </p:nvPr>
        </p:nvSpPr>
        <p:spPr/>
        <p:txBody>
          <a:bodyPr/>
          <a:lstStyle/>
          <a:p>
            <a:fld id="{56AA3C3B-4339-43D7-BF14-AEF901A287CC}" type="datetimeFigureOut">
              <a:rPr lang="en-US" smtClean="0"/>
              <a:t>5/22/2016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A91B3-42F5-4484-9DF3-945048C425B9}" type="slidenum">
              <a:rPr lang="en-US" smtClean="0"/>
              <a:t>‹#›</a:t>
            </a:fld>
            <a:endParaRPr lang="en-US"/>
          </a:p>
        </p:txBody>
      </p:sp>
    </p:spTree>
    <p:extLst>
      <p:ext uri="{BB962C8B-B14F-4D97-AF65-F5344CB8AC3E}">
        <p14:creationId xmlns:p14="http://schemas.microsoft.com/office/powerpoint/2010/main" val="34121040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79991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98482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0117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0879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54137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5761037" y="295274"/>
            <a:ext cx="6403165" cy="917575"/>
          </a:xfrm>
        </p:spPr>
        <p:txBody>
          <a:bodyPr/>
          <a:lstStyle/>
          <a:p>
            <a:r>
              <a:rPr lang="en-US" dirty="0"/>
              <a:t>Click to edit Master style</a:t>
            </a:r>
          </a:p>
        </p:txBody>
      </p:sp>
    </p:spTree>
    <p:extLst>
      <p:ext uri="{BB962C8B-B14F-4D97-AF65-F5344CB8AC3E}">
        <p14:creationId xmlns:p14="http://schemas.microsoft.com/office/powerpoint/2010/main" val="4876004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9624522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0201261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203429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2039769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83688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9288369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828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92240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2677460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13350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548552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2135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172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91878" y="1204613"/>
            <a:ext cx="11460018" cy="36672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892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998984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323542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9431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10019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727418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7590515" y="295275"/>
            <a:ext cx="4573689" cy="917575"/>
          </a:xfrm>
        </p:spPr>
        <p:txBody>
          <a:bodyPr/>
          <a:lstStyle/>
          <a:p>
            <a:r>
              <a:rPr lang="en-US" dirty="0"/>
              <a:t>Click to edit Master title</a:t>
            </a:r>
          </a:p>
        </p:txBody>
      </p:sp>
    </p:spTree>
    <p:extLst>
      <p:ext uri="{BB962C8B-B14F-4D97-AF65-F5344CB8AC3E}">
        <p14:creationId xmlns:p14="http://schemas.microsoft.com/office/powerpoint/2010/main" val="1721197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5761039" y="295275"/>
            <a:ext cx="6403165" cy="917575"/>
          </a:xfrm>
        </p:spPr>
        <p:txBody>
          <a:bodyPr/>
          <a:lstStyle/>
          <a:p>
            <a:r>
              <a:rPr lang="en-US" dirty="0"/>
              <a:t>Click to edit Master title</a:t>
            </a:r>
          </a:p>
        </p:txBody>
      </p:sp>
    </p:spTree>
    <p:extLst>
      <p:ext uri="{BB962C8B-B14F-4D97-AF65-F5344CB8AC3E}">
        <p14:creationId xmlns:p14="http://schemas.microsoft.com/office/powerpoint/2010/main" val="17938099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4541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1992829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93233212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4720397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37336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781671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00028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2223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4654751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39370552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728898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677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475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44589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9993571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7830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412738701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3159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20879377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2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2253755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91878" y="1204614"/>
            <a:ext cx="11460018" cy="209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6742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635"/>
            <a:ext cx="12436475" cy="7003161"/>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37287" y="2452402"/>
            <a:ext cx="7922679" cy="1679076"/>
          </a:xfrm>
        </p:spPr>
        <p:txBody>
          <a:bodyPr anchor="b">
            <a:noAutofit/>
          </a:bodyPr>
          <a:lstStyle>
            <a:lvl1pPr algn="r">
              <a:defRPr sz="5507">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37287" y="4131475"/>
            <a:ext cx="7922679" cy="1118735"/>
          </a:xfrm>
        </p:spPr>
        <p:txBody>
          <a:bodyPr anchor="t"/>
          <a:lstStyle>
            <a:lvl1pPr marL="0" indent="0" algn="r">
              <a:buNone/>
              <a:defRPr>
                <a:solidFill>
                  <a:schemeClr val="tx1">
                    <a:lumMod val="50000"/>
                    <a:lumOff val="5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507106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98697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0917" y="2754635"/>
            <a:ext cx="8769049" cy="1862943"/>
          </a:xfrm>
        </p:spPr>
        <p:txBody>
          <a:bodyPr anchor="b"/>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690917" y="4617578"/>
            <a:ext cx="8769049" cy="877528"/>
          </a:xfrm>
        </p:spPr>
        <p:txBody>
          <a:bodyPr anchor="t"/>
          <a:lstStyle>
            <a:lvl1pPr marL="0" indent="0" algn="l">
              <a:buNone/>
              <a:defRPr sz="2040">
                <a:solidFill>
                  <a:schemeClr val="tx1">
                    <a:lumMod val="50000"/>
                    <a:lumOff val="50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47409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0916" y="2203601"/>
            <a:ext cx="4267934" cy="395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92034" y="2203601"/>
            <a:ext cx="4267933" cy="39580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125331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89296" y="2204003"/>
            <a:ext cx="4269553" cy="587734"/>
          </a:xfrm>
        </p:spPr>
        <p:txBody>
          <a:bodyPr anchor="b">
            <a:noAutofit/>
          </a:bodyPr>
          <a:lstStyle>
            <a:lvl1pPr marL="0" indent="0">
              <a:buNone/>
              <a:defRPr sz="2448"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689296" y="2791737"/>
            <a:ext cx="4269553" cy="336989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90416" y="2204003"/>
            <a:ext cx="4269548" cy="587734"/>
          </a:xfrm>
        </p:spPr>
        <p:txBody>
          <a:bodyPr anchor="b">
            <a:noAutofit/>
          </a:bodyPr>
          <a:lstStyle>
            <a:lvl1pPr marL="0" indent="0">
              <a:buNone/>
              <a:defRPr sz="2448"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5190417" y="2791737"/>
            <a:ext cx="4269547" cy="336989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22060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90916" y="621735"/>
            <a:ext cx="8769049" cy="134709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725926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33950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0916" y="1528437"/>
            <a:ext cx="3931819" cy="1303917"/>
          </a:xfrm>
        </p:spPr>
        <p:txBody>
          <a:bodyPr anchor="b">
            <a:normAutofit/>
          </a:bodyPr>
          <a:lstStyle>
            <a:lvl1pPr>
              <a:defRPr sz="2040"/>
            </a:lvl1pPr>
          </a:lstStyle>
          <a:p>
            <a:r>
              <a:rPr lang="en-US"/>
              <a:t>Click to edit Master title style</a:t>
            </a:r>
            <a:endParaRPr lang="en-US" dirty="0"/>
          </a:p>
        </p:txBody>
      </p:sp>
      <p:sp>
        <p:nvSpPr>
          <p:cNvPr id="3" name="Content Placeholder 2"/>
          <p:cNvSpPr>
            <a:spLocks noGrp="1"/>
          </p:cNvSpPr>
          <p:nvPr>
            <p:ph idx="1"/>
          </p:nvPr>
        </p:nvSpPr>
        <p:spPr>
          <a:xfrm>
            <a:off x="4855919" y="525175"/>
            <a:ext cx="4604047" cy="563645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0916" y="2832354"/>
            <a:ext cx="3931819" cy="2635899"/>
          </a:xfrm>
        </p:spPr>
        <p:txBody>
          <a:bodyPr>
            <a:normAutofit/>
          </a:bodyPr>
          <a:lstStyle>
            <a:lvl1pPr marL="0" indent="0">
              <a:buNone/>
              <a:defRPr sz="1428"/>
            </a:lvl1pPr>
            <a:lvl2pPr marL="466159" indent="0">
              <a:buNone/>
              <a:defRPr sz="1428"/>
            </a:lvl2pPr>
            <a:lvl3pPr marL="932317" indent="0">
              <a:buNone/>
              <a:defRPr sz="1224"/>
            </a:lvl3pPr>
            <a:lvl4pPr marL="1398476" indent="0">
              <a:buNone/>
              <a:defRPr sz="1020"/>
            </a:lvl4pPr>
            <a:lvl5pPr marL="1864633" indent="0">
              <a:buNone/>
              <a:defRPr sz="1020"/>
            </a:lvl5pPr>
            <a:lvl6pPr marL="2330792" indent="0">
              <a:buNone/>
              <a:defRPr sz="1020"/>
            </a:lvl6pPr>
            <a:lvl7pPr marL="2796950" indent="0">
              <a:buNone/>
              <a:defRPr sz="1020"/>
            </a:lvl7pPr>
            <a:lvl8pPr marL="3263109" indent="0">
              <a:buNone/>
              <a:defRPr sz="1020"/>
            </a:lvl8pPr>
            <a:lvl9pPr marL="3729267"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72793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0917" y="4896168"/>
            <a:ext cx="8769048" cy="578020"/>
          </a:xfrm>
        </p:spPr>
        <p:txBody>
          <a:bodyPr anchor="b">
            <a:normAutofit/>
          </a:bodyPr>
          <a:lstStyle>
            <a:lvl1pPr algn="l">
              <a:defRPr sz="2448"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0916" y="621736"/>
            <a:ext cx="8769049" cy="3922276"/>
          </a:xfrm>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endParaRPr lang="en-US" dirty="0"/>
          </a:p>
        </p:txBody>
      </p:sp>
      <p:sp>
        <p:nvSpPr>
          <p:cNvPr id="4" name="Text Placeholder 3"/>
          <p:cNvSpPr>
            <a:spLocks noGrp="1"/>
          </p:cNvSpPr>
          <p:nvPr>
            <p:ph type="body" sz="half" idx="2"/>
          </p:nvPr>
        </p:nvSpPr>
        <p:spPr>
          <a:xfrm>
            <a:off x="690917" y="5474188"/>
            <a:ext cx="8769048" cy="687442"/>
          </a:xfrm>
        </p:spPr>
        <p:txBody>
          <a:bodyPr>
            <a:normAutofit/>
          </a:bodyPr>
          <a:lstStyle>
            <a:lvl1pPr marL="0" indent="0">
              <a:buNone/>
              <a:defRPr sz="1224"/>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5/22/2016</a:t>
            </a:fld>
            <a:endParaRPr lang="en-US" dirty="0"/>
          </a:p>
        </p:txBody>
      </p:sp>
    </p:spTree>
    <p:extLst>
      <p:ext uri="{BB962C8B-B14F-4D97-AF65-F5344CB8AC3E}">
        <p14:creationId xmlns:p14="http://schemas.microsoft.com/office/powerpoint/2010/main" val="22175337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90917" y="621735"/>
            <a:ext cx="8769049" cy="3471357"/>
          </a:xfrm>
        </p:spPr>
        <p:txBody>
          <a:bodyPr anchor="ctr">
            <a:normAutofit/>
          </a:bodyPr>
          <a:lstStyle>
            <a:lvl1pPr algn="l">
              <a:defRPr sz="4488" b="0" cap="none"/>
            </a:lvl1pPr>
          </a:lstStyle>
          <a:p>
            <a:r>
              <a:rPr lang="en-US"/>
              <a:t>Click to edit Master title style</a:t>
            </a:r>
            <a:endParaRPr lang="en-US" dirty="0"/>
          </a:p>
        </p:txBody>
      </p:sp>
      <p:sp>
        <p:nvSpPr>
          <p:cNvPr id="3" name="Text Placeholder 2"/>
          <p:cNvSpPr>
            <a:spLocks noGrp="1"/>
          </p:cNvSpPr>
          <p:nvPr>
            <p:ph type="body" idx="1"/>
          </p:nvPr>
        </p:nvSpPr>
        <p:spPr>
          <a:xfrm>
            <a:off x="690917" y="4559394"/>
            <a:ext cx="8769049" cy="1602236"/>
          </a:xfrm>
        </p:spPr>
        <p:txBody>
          <a:bodyPr anchor="ctr">
            <a:normAutofit/>
          </a:bodyPr>
          <a:lstStyle>
            <a:lvl1pPr marL="0" indent="0" algn="l">
              <a:buNone/>
              <a:defRPr sz="1836">
                <a:solidFill>
                  <a:schemeClr val="tx1">
                    <a:lumMod val="75000"/>
                    <a:lumOff val="25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8402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0009" y="621736"/>
            <a:ext cx="8256438" cy="3082772"/>
          </a:xfrm>
        </p:spPr>
        <p:txBody>
          <a:bodyPr anchor="ctr">
            <a:normAutofit/>
          </a:bodyPr>
          <a:lstStyle>
            <a:lvl1pPr algn="l">
              <a:defRPr sz="448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93533" y="3704508"/>
            <a:ext cx="7369391" cy="388585"/>
          </a:xfrm>
        </p:spPr>
        <p:txBody>
          <a:bodyPr anchor="ctr">
            <a:noAutofit/>
          </a:bodyPr>
          <a:lstStyle>
            <a:lvl1pPr marL="0" indent="0">
              <a:buFontTx/>
              <a:buNone/>
              <a:defRPr sz="1632">
                <a:solidFill>
                  <a:schemeClr val="tx1">
                    <a:lumMod val="50000"/>
                    <a:lumOff val="50000"/>
                  </a:schemeClr>
                </a:solidFill>
              </a:defRPr>
            </a:lvl1pPr>
            <a:lvl2pPr marL="466298" indent="0">
              <a:buFontTx/>
              <a:buNone/>
              <a:defRPr/>
            </a:lvl2pPr>
            <a:lvl3pPr marL="932597" indent="0">
              <a:buFontTx/>
              <a:buNone/>
              <a:defRPr/>
            </a:lvl3pPr>
            <a:lvl4pPr marL="1398895" indent="0">
              <a:buFontTx/>
              <a:buNone/>
              <a:defRPr/>
            </a:lvl4pPr>
            <a:lvl5pPr marL="1865193" indent="0">
              <a:buFontTx/>
              <a:buNone/>
              <a:defRPr/>
            </a:lvl5pPr>
          </a:lstStyle>
          <a:p>
            <a:pPr lvl="0"/>
            <a:r>
              <a:rPr lang="en-US"/>
              <a:t>Edit Master text styles</a:t>
            </a:r>
          </a:p>
        </p:txBody>
      </p:sp>
      <p:sp>
        <p:nvSpPr>
          <p:cNvPr id="3" name="Text Placeholder 2"/>
          <p:cNvSpPr>
            <a:spLocks noGrp="1"/>
          </p:cNvSpPr>
          <p:nvPr>
            <p:ph type="body" idx="1"/>
          </p:nvPr>
        </p:nvSpPr>
        <p:spPr>
          <a:xfrm>
            <a:off x="690917" y="4559394"/>
            <a:ext cx="8769049" cy="1602236"/>
          </a:xfrm>
        </p:spPr>
        <p:txBody>
          <a:bodyPr anchor="ctr">
            <a:normAutofit/>
          </a:bodyPr>
          <a:lstStyle>
            <a:lvl1pPr marL="0" indent="0" algn="l">
              <a:buNone/>
              <a:defRPr sz="1836">
                <a:solidFill>
                  <a:schemeClr val="tx1">
                    <a:lumMod val="75000"/>
                    <a:lumOff val="25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52735" y="806113"/>
            <a:ext cx="621824" cy="596417"/>
          </a:xfrm>
          <a:prstGeom prst="rect">
            <a:avLst/>
          </a:prstGeom>
        </p:spPr>
        <p:txBody>
          <a:bodyPr vert="horz" lIns="93260" tIns="46630" rIns="93260" bIns="46630" rtlCol="0" anchor="ctr">
            <a:noAutofit/>
          </a:bodyPr>
          <a:lstStyle/>
          <a:p>
            <a:pPr lvl="0"/>
            <a:r>
              <a:rPr lang="en-US" sz="815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071334" y="2944020"/>
            <a:ext cx="621824" cy="596417"/>
          </a:xfrm>
          <a:prstGeom prst="rect">
            <a:avLst/>
          </a:prstGeom>
        </p:spPr>
        <p:txBody>
          <a:bodyPr vert="horz" lIns="93260" tIns="46630" rIns="93260" bIns="46630" rtlCol="0" anchor="ctr">
            <a:noAutofit/>
          </a:bodyPr>
          <a:lstStyle/>
          <a:p>
            <a:pPr lvl="0"/>
            <a:r>
              <a:rPr lang="en-US" sz="815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350872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90917" y="1970449"/>
            <a:ext cx="8769049" cy="2647129"/>
          </a:xfrm>
        </p:spPr>
        <p:txBody>
          <a:bodyPr anchor="b">
            <a:normAutofit/>
          </a:bodyPr>
          <a:lstStyle>
            <a:lvl1pPr algn="l">
              <a:defRPr sz="4488" b="0" cap="none"/>
            </a:lvl1pPr>
          </a:lstStyle>
          <a:p>
            <a:r>
              <a:rPr lang="en-US"/>
              <a:t>Click to edit Master title style</a:t>
            </a:r>
            <a:endParaRPr lang="en-US" dirty="0"/>
          </a:p>
        </p:txBody>
      </p:sp>
      <p:sp>
        <p:nvSpPr>
          <p:cNvPr id="3" name="Text Placeholder 2"/>
          <p:cNvSpPr>
            <a:spLocks noGrp="1"/>
          </p:cNvSpPr>
          <p:nvPr>
            <p:ph type="body" idx="1"/>
          </p:nvPr>
        </p:nvSpPr>
        <p:spPr>
          <a:xfrm>
            <a:off x="690917" y="4617578"/>
            <a:ext cx="8769049" cy="1544052"/>
          </a:xfrm>
        </p:spPr>
        <p:txBody>
          <a:bodyPr anchor="t">
            <a:normAutofit/>
          </a:bodyPr>
          <a:lstStyle>
            <a:lvl1pPr marL="0" indent="0" algn="l">
              <a:buNone/>
              <a:defRPr sz="1836">
                <a:solidFill>
                  <a:schemeClr val="tx1">
                    <a:lumMod val="75000"/>
                    <a:lumOff val="25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7036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50009" y="621736"/>
            <a:ext cx="8256438" cy="3082772"/>
          </a:xfrm>
        </p:spPr>
        <p:txBody>
          <a:bodyPr anchor="ctr">
            <a:normAutofit/>
          </a:bodyPr>
          <a:lstStyle>
            <a:lvl1pPr algn="l">
              <a:defRPr sz="448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90914" y="4093093"/>
            <a:ext cx="8769050" cy="524485"/>
          </a:xfrm>
        </p:spPr>
        <p:txBody>
          <a:bodyPr anchor="b">
            <a:noAutofit/>
          </a:bodyPr>
          <a:lstStyle>
            <a:lvl1pPr marL="0" indent="0">
              <a:buFontTx/>
              <a:buNone/>
              <a:defRPr sz="2448">
                <a:solidFill>
                  <a:schemeClr val="tx1">
                    <a:lumMod val="75000"/>
                    <a:lumOff val="25000"/>
                  </a:schemeClr>
                </a:solidFill>
              </a:defRPr>
            </a:lvl1pPr>
            <a:lvl2pPr marL="466298" indent="0">
              <a:buFontTx/>
              <a:buNone/>
              <a:defRPr/>
            </a:lvl2pPr>
            <a:lvl3pPr marL="932597" indent="0">
              <a:buFontTx/>
              <a:buNone/>
              <a:defRPr/>
            </a:lvl3pPr>
            <a:lvl4pPr marL="1398895" indent="0">
              <a:buFontTx/>
              <a:buNone/>
              <a:defRPr/>
            </a:lvl4pPr>
            <a:lvl5pPr marL="1865193" indent="0">
              <a:buFontTx/>
              <a:buNone/>
              <a:defRPr/>
            </a:lvl5pPr>
          </a:lstStyle>
          <a:p>
            <a:pPr lvl="0"/>
            <a:r>
              <a:rPr lang="en-US"/>
              <a:t>Edit Master text styles</a:t>
            </a:r>
          </a:p>
        </p:txBody>
      </p:sp>
      <p:sp>
        <p:nvSpPr>
          <p:cNvPr id="3" name="Text Placeholder 2"/>
          <p:cNvSpPr>
            <a:spLocks noGrp="1"/>
          </p:cNvSpPr>
          <p:nvPr>
            <p:ph type="body" idx="1"/>
          </p:nvPr>
        </p:nvSpPr>
        <p:spPr>
          <a:xfrm>
            <a:off x="690917" y="4617578"/>
            <a:ext cx="8769049" cy="1544052"/>
          </a:xfrm>
        </p:spPr>
        <p:txBody>
          <a:bodyPr anchor="t">
            <a:normAutofit/>
          </a:bodyPr>
          <a:lstStyle>
            <a:lvl1pPr marL="0" indent="0" algn="l">
              <a:buNone/>
              <a:defRPr sz="1836">
                <a:solidFill>
                  <a:schemeClr val="tx1">
                    <a:lumMod val="50000"/>
                    <a:lumOff val="50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52735" y="806113"/>
            <a:ext cx="621824" cy="596417"/>
          </a:xfrm>
          <a:prstGeom prst="rect">
            <a:avLst/>
          </a:prstGeom>
        </p:spPr>
        <p:txBody>
          <a:bodyPr vert="horz" lIns="93260" tIns="46630" rIns="93260" bIns="46630" rtlCol="0" anchor="ctr">
            <a:noAutofit/>
          </a:bodyPr>
          <a:lstStyle/>
          <a:p>
            <a:pPr lvl="0"/>
            <a:r>
              <a:rPr lang="en-US" sz="815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071334" y="2944020"/>
            <a:ext cx="621824" cy="596417"/>
          </a:xfrm>
          <a:prstGeom prst="rect">
            <a:avLst/>
          </a:prstGeom>
        </p:spPr>
        <p:txBody>
          <a:bodyPr vert="horz" lIns="93260" tIns="46630" rIns="93260" bIns="46630" rtlCol="0" anchor="ctr">
            <a:noAutofit/>
          </a:bodyPr>
          <a:lstStyle/>
          <a:p>
            <a:pPr lvl="0"/>
            <a:r>
              <a:rPr lang="en-US" sz="815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3012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99551" y="621736"/>
            <a:ext cx="8760414" cy="3082772"/>
          </a:xfrm>
        </p:spPr>
        <p:txBody>
          <a:bodyPr anchor="ctr">
            <a:normAutofit/>
          </a:bodyPr>
          <a:lstStyle>
            <a:lvl1pPr algn="l">
              <a:defRPr sz="448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90914" y="4093093"/>
            <a:ext cx="8769050" cy="524485"/>
          </a:xfrm>
        </p:spPr>
        <p:txBody>
          <a:bodyPr anchor="b">
            <a:noAutofit/>
          </a:bodyPr>
          <a:lstStyle>
            <a:lvl1pPr marL="0" indent="0">
              <a:buFontTx/>
              <a:buNone/>
              <a:defRPr sz="2448">
                <a:solidFill>
                  <a:schemeClr val="accent1"/>
                </a:solidFill>
              </a:defRPr>
            </a:lvl1pPr>
            <a:lvl2pPr marL="466298" indent="0">
              <a:buFontTx/>
              <a:buNone/>
              <a:defRPr/>
            </a:lvl2pPr>
            <a:lvl3pPr marL="932597" indent="0">
              <a:buFontTx/>
              <a:buNone/>
              <a:defRPr/>
            </a:lvl3pPr>
            <a:lvl4pPr marL="1398895" indent="0">
              <a:buFontTx/>
              <a:buNone/>
              <a:defRPr/>
            </a:lvl4pPr>
            <a:lvl5pPr marL="1865193" indent="0">
              <a:buFontTx/>
              <a:buNone/>
              <a:defRPr/>
            </a:lvl5pPr>
          </a:lstStyle>
          <a:p>
            <a:pPr lvl="0"/>
            <a:r>
              <a:rPr lang="en-US"/>
              <a:t>Edit Master text styles</a:t>
            </a:r>
          </a:p>
        </p:txBody>
      </p:sp>
      <p:sp>
        <p:nvSpPr>
          <p:cNvPr id="3" name="Text Placeholder 2"/>
          <p:cNvSpPr>
            <a:spLocks noGrp="1"/>
          </p:cNvSpPr>
          <p:nvPr>
            <p:ph type="body" idx="1"/>
          </p:nvPr>
        </p:nvSpPr>
        <p:spPr>
          <a:xfrm>
            <a:off x="690917" y="4617578"/>
            <a:ext cx="8769049" cy="1544052"/>
          </a:xfrm>
        </p:spPr>
        <p:txBody>
          <a:bodyPr anchor="t">
            <a:normAutofit/>
          </a:bodyPr>
          <a:lstStyle>
            <a:lvl1pPr marL="0" indent="0" algn="l">
              <a:buNone/>
              <a:defRPr sz="1836">
                <a:solidFill>
                  <a:schemeClr val="tx1">
                    <a:lumMod val="50000"/>
                    <a:lumOff val="50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565215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16789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7442" y="621735"/>
            <a:ext cx="1330906" cy="5355994"/>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90917" y="621735"/>
            <a:ext cx="7201721" cy="53559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04399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5090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6823514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58507212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625621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image" Target="../media/image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theme" Target="../theme/theme5.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39478701"/>
      </p:ext>
    </p:extLst>
  </p:cSld>
  <p:clrMap bg1="dk1" tx1="lt1" bg2="dk2" tx2="lt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404"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38569564"/>
      </p:ext>
    </p:extLst>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7540958"/>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635"/>
            <a:ext cx="12436475" cy="7003161"/>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90916" y="621735"/>
            <a:ext cx="8769049" cy="134709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90916" y="2203601"/>
            <a:ext cx="8769049" cy="395802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49612" y="6161630"/>
            <a:ext cx="930225" cy="372394"/>
          </a:xfrm>
          <a:prstGeom prst="rect">
            <a:avLst/>
          </a:prstGeom>
        </p:spPr>
        <p:txBody>
          <a:bodyPr vert="horz" lIns="91440" tIns="45720" rIns="91440" bIns="45720" rtlCol="0" anchor="ctr"/>
          <a:lstStyle>
            <a:lvl1pPr algn="r">
              <a:defRPr sz="918">
                <a:solidFill>
                  <a:schemeClr val="tx1">
                    <a:tint val="75000"/>
                  </a:schemeClr>
                </a:solidFill>
              </a:defRPr>
            </a:lvl1pPr>
          </a:lstStyle>
          <a:p>
            <a:fld id="{B61BEF0D-F0BB-DE4B-95CE-6DB70DBA9567}" type="datetimeFigureOut">
              <a:rPr lang="en-US" dirty="0"/>
              <a:pPr/>
              <a:t>5/22/2016</a:t>
            </a:fld>
            <a:endParaRPr lang="en-US" dirty="0"/>
          </a:p>
        </p:txBody>
      </p:sp>
      <p:sp>
        <p:nvSpPr>
          <p:cNvPr id="5" name="Footer Placeholder 4"/>
          <p:cNvSpPr>
            <a:spLocks noGrp="1"/>
          </p:cNvSpPr>
          <p:nvPr>
            <p:ph type="ftr" sz="quarter" idx="3"/>
          </p:nvPr>
        </p:nvSpPr>
        <p:spPr>
          <a:xfrm>
            <a:off x="690916" y="6161630"/>
            <a:ext cx="6423892" cy="372394"/>
          </a:xfrm>
          <a:prstGeom prst="rect">
            <a:avLst/>
          </a:prstGeom>
        </p:spPr>
        <p:txBody>
          <a:bodyPr vert="horz" lIns="91440" tIns="45720" rIns="91440" bIns="45720" rtlCol="0" anchor="ctr"/>
          <a:lstStyle>
            <a:lvl1pPr algn="l">
              <a:defRPr sz="91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2924" y="6161630"/>
            <a:ext cx="697041" cy="372394"/>
          </a:xfrm>
          <a:prstGeom prst="rect">
            <a:avLst/>
          </a:prstGeom>
        </p:spPr>
        <p:txBody>
          <a:bodyPr vert="horz" lIns="91440" tIns="45720" rIns="91440" bIns="45720" rtlCol="0" anchor="ctr"/>
          <a:lstStyle>
            <a:lvl1pPr algn="r">
              <a:defRPr sz="918">
                <a:solidFill>
                  <a:schemeClr val="accent1"/>
                </a:solidFill>
              </a:defRPr>
            </a:lvl1pPr>
          </a:lstStyle>
          <a:p>
            <a:fld id="{D57F1E4F-1CFF-5643-939E-217C01CDF565}" type="slidenum">
              <a:rPr lang="en-US" dirty="0"/>
              <a:pPr/>
              <a:t>‹#›</a:t>
            </a:fld>
            <a:endParaRPr lang="en-US" dirty="0"/>
          </a:p>
        </p:txBody>
      </p:sp>
      <p:pic>
        <p:nvPicPr>
          <p:cNvPr id="18" name="Picture 17"/>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10839275"/>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 id="2147484566" r:id="rId18"/>
    <p:sldLayoutId id="2147484567" r:id="rId19"/>
    <p:sldLayoutId id="2147484568" r:id="rId20"/>
  </p:sldLayoutIdLst>
  <p:transition>
    <p:fade/>
  </p:transition>
  <p:txStyles>
    <p:titleStyle>
      <a:lvl1pPr algn="l" defTabSz="466298" rtl="0" eaLnBrk="1" latinLnBrk="0" hangingPunct="1">
        <a:spcBef>
          <a:spcPct val="0"/>
        </a:spcBef>
        <a:buNone/>
        <a:defRPr sz="3672"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9724" indent="-349724" algn="l" defTabSz="466298" rtl="0" eaLnBrk="1" latinLnBrk="0" hangingPunct="1">
        <a:spcBef>
          <a:spcPts val="1020"/>
        </a:spcBef>
        <a:spcAft>
          <a:spcPts val="0"/>
        </a:spcAft>
        <a:buClr>
          <a:schemeClr val="accent1"/>
        </a:buClr>
        <a:buSzPct val="80000"/>
        <a:buFont typeface="Wingdings 3" charset="2"/>
        <a:buChar char=""/>
        <a:defRPr sz="1836" kern="1200">
          <a:solidFill>
            <a:schemeClr val="tx1">
              <a:lumMod val="75000"/>
              <a:lumOff val="25000"/>
            </a:schemeClr>
          </a:solidFill>
          <a:latin typeface="+mn-lt"/>
          <a:ea typeface="+mn-ea"/>
          <a:cs typeface="+mn-cs"/>
        </a:defRPr>
      </a:lvl1pPr>
      <a:lvl2pPr marL="757735" indent="-291436" algn="l" defTabSz="466298" rtl="0" eaLnBrk="1" latinLnBrk="0" hangingPunct="1">
        <a:spcBef>
          <a:spcPts val="1020"/>
        </a:spcBef>
        <a:spcAft>
          <a:spcPts val="0"/>
        </a:spcAft>
        <a:buClr>
          <a:schemeClr val="accent1"/>
        </a:buClr>
        <a:buSzPct val="80000"/>
        <a:buFont typeface="Wingdings 3" charset="2"/>
        <a:buChar char=""/>
        <a:defRPr sz="1632" kern="1200">
          <a:solidFill>
            <a:schemeClr val="tx1">
              <a:lumMod val="75000"/>
              <a:lumOff val="25000"/>
            </a:schemeClr>
          </a:solidFill>
          <a:latin typeface="+mn-lt"/>
          <a:ea typeface="+mn-ea"/>
          <a:cs typeface="+mn-cs"/>
        </a:defRPr>
      </a:lvl2pPr>
      <a:lvl3pPr marL="1165746" indent="-233149" algn="l" defTabSz="466298" rtl="0" eaLnBrk="1" latinLnBrk="0" hangingPunct="1">
        <a:spcBef>
          <a:spcPts val="1020"/>
        </a:spcBef>
        <a:spcAft>
          <a:spcPts val="0"/>
        </a:spcAft>
        <a:buClr>
          <a:schemeClr val="accent1"/>
        </a:buClr>
        <a:buSzPct val="80000"/>
        <a:buFont typeface="Wingdings 3" charset="2"/>
        <a:buChar char=""/>
        <a:defRPr sz="1428" kern="1200">
          <a:solidFill>
            <a:schemeClr val="tx1">
              <a:lumMod val="75000"/>
              <a:lumOff val="25000"/>
            </a:schemeClr>
          </a:solidFill>
          <a:latin typeface="+mn-lt"/>
          <a:ea typeface="+mn-ea"/>
          <a:cs typeface="+mn-cs"/>
        </a:defRPr>
      </a:lvl3pPr>
      <a:lvl4pPr marL="1632044" indent="-233149" algn="l" defTabSz="466298" rtl="0" eaLnBrk="1" latinLnBrk="0" hangingPunct="1">
        <a:spcBef>
          <a:spcPts val="1020"/>
        </a:spcBef>
        <a:spcAft>
          <a:spcPts val="0"/>
        </a:spcAft>
        <a:buClr>
          <a:schemeClr val="accent1"/>
        </a:buClr>
        <a:buSzPct val="80000"/>
        <a:buFont typeface="Wingdings 3" charset="2"/>
        <a:buChar char=""/>
        <a:defRPr sz="1224" kern="1200">
          <a:solidFill>
            <a:schemeClr val="tx1">
              <a:lumMod val="75000"/>
              <a:lumOff val="25000"/>
            </a:schemeClr>
          </a:solidFill>
          <a:latin typeface="+mn-lt"/>
          <a:ea typeface="+mn-ea"/>
          <a:cs typeface="+mn-cs"/>
        </a:defRPr>
      </a:lvl4pPr>
      <a:lvl5pPr marL="2098342" indent="-233149" algn="l" defTabSz="466298" rtl="0" eaLnBrk="1" latinLnBrk="0" hangingPunct="1">
        <a:spcBef>
          <a:spcPts val="1020"/>
        </a:spcBef>
        <a:spcAft>
          <a:spcPts val="0"/>
        </a:spcAft>
        <a:buClr>
          <a:schemeClr val="accent1"/>
        </a:buClr>
        <a:buSzPct val="80000"/>
        <a:buFont typeface="Wingdings 3" charset="2"/>
        <a:buChar char=""/>
        <a:defRPr sz="1224" kern="1200">
          <a:solidFill>
            <a:schemeClr val="tx1">
              <a:lumMod val="75000"/>
              <a:lumOff val="25000"/>
            </a:schemeClr>
          </a:solidFill>
          <a:latin typeface="+mn-lt"/>
          <a:ea typeface="+mn-ea"/>
          <a:cs typeface="+mn-cs"/>
        </a:defRPr>
      </a:lvl5pPr>
      <a:lvl6pPr marL="2564641" indent="-233149" algn="l" defTabSz="466298" rtl="0" eaLnBrk="1" latinLnBrk="0" hangingPunct="1">
        <a:spcBef>
          <a:spcPts val="1020"/>
        </a:spcBef>
        <a:spcAft>
          <a:spcPts val="0"/>
        </a:spcAft>
        <a:buClr>
          <a:schemeClr val="accent1"/>
        </a:buClr>
        <a:buSzPct val="80000"/>
        <a:buFont typeface="Wingdings 3" charset="2"/>
        <a:buChar char=""/>
        <a:defRPr sz="1224" kern="1200">
          <a:solidFill>
            <a:schemeClr val="tx1">
              <a:lumMod val="75000"/>
              <a:lumOff val="25000"/>
            </a:schemeClr>
          </a:solidFill>
          <a:latin typeface="+mn-lt"/>
          <a:ea typeface="+mn-ea"/>
          <a:cs typeface="+mn-cs"/>
        </a:defRPr>
      </a:lvl6pPr>
      <a:lvl7pPr marL="3030939" indent="-233149" algn="l" defTabSz="466298" rtl="0" eaLnBrk="1" latinLnBrk="0" hangingPunct="1">
        <a:spcBef>
          <a:spcPts val="1020"/>
        </a:spcBef>
        <a:spcAft>
          <a:spcPts val="0"/>
        </a:spcAft>
        <a:buClr>
          <a:schemeClr val="accent1"/>
        </a:buClr>
        <a:buSzPct val="80000"/>
        <a:buFont typeface="Wingdings 3" charset="2"/>
        <a:buChar char=""/>
        <a:defRPr sz="1224" kern="1200">
          <a:solidFill>
            <a:schemeClr val="tx1">
              <a:lumMod val="75000"/>
              <a:lumOff val="25000"/>
            </a:schemeClr>
          </a:solidFill>
          <a:latin typeface="+mn-lt"/>
          <a:ea typeface="+mn-ea"/>
          <a:cs typeface="+mn-cs"/>
        </a:defRPr>
      </a:lvl7pPr>
      <a:lvl8pPr marL="3497237" indent="-233149" algn="l" defTabSz="466298" rtl="0" eaLnBrk="1" latinLnBrk="0" hangingPunct="1">
        <a:spcBef>
          <a:spcPts val="1020"/>
        </a:spcBef>
        <a:spcAft>
          <a:spcPts val="0"/>
        </a:spcAft>
        <a:buClr>
          <a:schemeClr val="accent1"/>
        </a:buClr>
        <a:buSzPct val="80000"/>
        <a:buFont typeface="Wingdings 3" charset="2"/>
        <a:buChar char=""/>
        <a:defRPr sz="1224" kern="1200">
          <a:solidFill>
            <a:schemeClr val="tx1">
              <a:lumMod val="75000"/>
              <a:lumOff val="25000"/>
            </a:schemeClr>
          </a:solidFill>
          <a:latin typeface="+mn-lt"/>
          <a:ea typeface="+mn-ea"/>
          <a:cs typeface="+mn-cs"/>
        </a:defRPr>
      </a:lvl8pPr>
      <a:lvl9pPr marL="3963535" indent="-233149" algn="l" defTabSz="466298" rtl="0" eaLnBrk="1" latinLnBrk="0" hangingPunct="1">
        <a:spcBef>
          <a:spcPts val="1020"/>
        </a:spcBef>
        <a:spcAft>
          <a:spcPts val="0"/>
        </a:spcAft>
        <a:buClr>
          <a:schemeClr val="accent1"/>
        </a:buClr>
        <a:buSzPct val="80000"/>
        <a:buFont typeface="Wingdings 3" charset="2"/>
        <a:buChar char=""/>
        <a:defRPr sz="1224" kern="1200">
          <a:solidFill>
            <a:schemeClr val="tx1">
              <a:lumMod val="75000"/>
              <a:lumOff val="25000"/>
            </a:schemeClr>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TextBox 4"/>
          <p:cNvSpPr txBox="1"/>
          <p:nvPr/>
        </p:nvSpPr>
        <p:spPr>
          <a:xfrm>
            <a:off x="1239851" y="1592262"/>
            <a:ext cx="11196624" cy="1975669"/>
          </a:xfrm>
          <a:prstGeom prst="rect">
            <a:avLst/>
          </a:prstGeom>
          <a:noFill/>
        </p:spPr>
        <p:txBody>
          <a:bodyPr wrap="square" rtlCol="0">
            <a:spAutoFit/>
          </a:bodyPr>
          <a:lstStyle/>
          <a:p>
            <a:r>
              <a:rPr lang="es-ES" sz="6119" b="1" dirty="0">
                <a:ln w="19050">
                  <a:solidFill>
                    <a:schemeClr val="tx2">
                      <a:lumMod val="50000"/>
                    </a:schemeClr>
                  </a:solidFill>
                  <a:prstDash val="solid"/>
                </a:ln>
                <a:solidFill>
                  <a:schemeClr val="accent4">
                    <a:lumMod val="20000"/>
                    <a:lumOff val="80000"/>
                  </a:schemeClr>
                </a:solidFill>
                <a:effectLst>
                  <a:outerShdw blurRad="38100" dist="22860" dir="5400000" algn="tl" rotWithShape="0">
                    <a:srgbClr val="000000">
                      <a:alpha val="30000"/>
                    </a:srgbClr>
                  </a:outerShdw>
                </a:effectLst>
                <a:latin typeface="Segoe UI Light" panose="020B0502040204020203" pitchFamily="34" charset="0"/>
                <a:cs typeface="Segoe UI Light" panose="020B0502040204020203" pitchFamily="34" charset="0"/>
              </a:rPr>
              <a:t>Integrando </a:t>
            </a:r>
            <a:r>
              <a:rPr lang="es-ES" sz="6119" b="1" dirty="0">
                <a:ln w="19050">
                  <a:solidFill>
                    <a:schemeClr val="tx2">
                      <a:lumMod val="50000"/>
                    </a:schemeClr>
                  </a:solidFill>
                  <a:prstDash val="solid"/>
                </a:ln>
                <a:solidFill>
                  <a:srgbClr val="7030A0"/>
                </a:solidFill>
                <a:effectLst>
                  <a:outerShdw blurRad="38100" dist="22860" dir="5400000" algn="tl" rotWithShape="0">
                    <a:srgbClr val="000000">
                      <a:alpha val="30000"/>
                    </a:srgbClr>
                  </a:outerShdw>
                </a:effectLst>
                <a:latin typeface="Segoe UI" panose="020B0502040204020203" pitchFamily="34" charset="0"/>
                <a:cs typeface="Segoe UI" panose="020B0502040204020203" pitchFamily="34" charset="0"/>
              </a:rPr>
              <a:t>Cortana</a:t>
            </a:r>
          </a:p>
          <a:p>
            <a:r>
              <a:rPr lang="es-ES" sz="6119" b="1" dirty="0">
                <a:ln w="19050">
                  <a:solidFill>
                    <a:schemeClr val="tx2">
                      <a:lumMod val="50000"/>
                    </a:schemeClr>
                  </a:solidFill>
                  <a:prstDash val="solid"/>
                </a:ln>
                <a:solidFill>
                  <a:schemeClr val="accent4">
                    <a:lumMod val="20000"/>
                    <a:lumOff val="80000"/>
                  </a:schemeClr>
                </a:solidFill>
                <a:effectLst>
                  <a:outerShdw blurRad="38100" dist="22860" dir="5400000" algn="tl" rotWithShape="0">
                    <a:srgbClr val="000000">
                      <a:alpha val="30000"/>
                    </a:srgbClr>
                  </a:outerShdw>
                </a:effectLst>
                <a:latin typeface="Segoe UI Light" panose="020B0502040204020203" pitchFamily="34" charset="0"/>
                <a:cs typeface="Segoe UI Light" panose="020B0502040204020203" pitchFamily="34" charset="0"/>
              </a:rPr>
              <a:t>en tu </a:t>
            </a:r>
            <a:r>
              <a:rPr lang="es-ES" sz="6119" b="1" dirty="0">
                <a:ln w="19050">
                  <a:solidFill>
                    <a:schemeClr val="tx2">
                      <a:lumMod val="50000"/>
                    </a:schemeClr>
                  </a:solidFill>
                  <a:prstDash val="solid"/>
                </a:ln>
                <a:solidFill>
                  <a:schemeClr val="accent1">
                    <a:lumMod val="75000"/>
                  </a:schemeClr>
                </a:solidFill>
                <a:effectLst>
                  <a:outerShdw blurRad="38100" dist="22860" dir="5400000" algn="tl" rotWithShape="0">
                    <a:srgbClr val="000000">
                      <a:alpha val="30000"/>
                    </a:srgbClr>
                  </a:outerShdw>
                </a:effectLst>
                <a:latin typeface="Segoe UI" panose="020B0502040204020203" pitchFamily="34" charset="0"/>
                <a:cs typeface="Segoe UI" panose="020B0502040204020203" pitchFamily="34" charset="0"/>
              </a:rPr>
              <a:t>App</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91" t="3768" r="-491" b="35230"/>
          <a:stretch/>
        </p:blipFill>
        <p:spPr>
          <a:xfrm>
            <a:off x="887770" y="5416429"/>
            <a:ext cx="1077156" cy="1077156"/>
          </a:xfrm>
          <a:prstGeom prst="rect">
            <a:avLst/>
          </a:prstGeom>
        </p:spPr>
      </p:pic>
      <p:sp>
        <p:nvSpPr>
          <p:cNvPr id="28" name="TextBox 5"/>
          <p:cNvSpPr txBox="1"/>
          <p:nvPr/>
        </p:nvSpPr>
        <p:spPr>
          <a:xfrm>
            <a:off x="2062072" y="5342771"/>
            <a:ext cx="5628389" cy="1246787"/>
          </a:xfrm>
          <a:prstGeom prst="rect">
            <a:avLst/>
          </a:prstGeom>
          <a:noFill/>
        </p:spPr>
        <p:txBody>
          <a:bodyPr wrap="square" rtlCol="0">
            <a:spAutoFit/>
          </a:bodyPr>
          <a:lstStyle/>
          <a:p>
            <a:r>
              <a:rPr lang="es-ES" sz="2448" dirty="0">
                <a:solidFill>
                  <a:schemeClr val="bg1"/>
                </a:solidFill>
                <a:latin typeface="Segoe UI Light" panose="020B0502040204020203" pitchFamily="34" charset="0"/>
                <a:cs typeface="Segoe UI Light" panose="020B0502040204020203" pitchFamily="34" charset="0"/>
              </a:rPr>
              <a:t>Arcadio García Salvadores</a:t>
            </a:r>
          </a:p>
          <a:p>
            <a:r>
              <a:rPr lang="es-ES" sz="2448" dirty="0">
                <a:solidFill>
                  <a:schemeClr val="bg1"/>
                </a:solidFill>
                <a:latin typeface="Segoe UI Light" panose="020B0502040204020203" pitchFamily="34" charset="0"/>
                <a:cs typeface="Segoe UI Light" panose="020B0502040204020203" pitchFamily="34" charset="0"/>
              </a:rPr>
              <a:t>Universidad Autónoma de Madrid</a:t>
            </a:r>
          </a:p>
          <a:p>
            <a:r>
              <a:rPr lang="es-ES" sz="2448" dirty="0">
                <a:solidFill>
                  <a:schemeClr val="bg1"/>
                </a:solidFill>
                <a:latin typeface="Segoe UI Light" panose="020B0502040204020203" pitchFamily="34" charset="0"/>
                <a:cs typeface="Segoe UI Light" panose="020B0502040204020203" pitchFamily="34" charset="0"/>
              </a:rPr>
              <a:t>@</a:t>
            </a:r>
            <a:r>
              <a:rPr lang="es-ES" sz="2448" dirty="0" err="1">
                <a:solidFill>
                  <a:schemeClr val="bg1"/>
                </a:solidFill>
                <a:latin typeface="Segoe UI Light" panose="020B0502040204020203" pitchFamily="34" charset="0"/>
                <a:cs typeface="Segoe UI Light" panose="020B0502040204020203" pitchFamily="34" charset="0"/>
              </a:rPr>
              <a:t>arcadio_g_s</a:t>
            </a:r>
            <a:endParaRPr lang="es-ES" sz="2448" dirty="0">
              <a:solidFill>
                <a:schemeClr val="bg1"/>
              </a:solidFill>
              <a:latin typeface="Segoe UI Light" panose="020B0502040204020203" pitchFamily="34" charset="0"/>
              <a:cs typeface="Segoe UI Light" panose="020B0502040204020203" pitchFamily="34" charset="0"/>
            </a:endParaRPr>
          </a:p>
        </p:txBody>
      </p:sp>
      <p:sp>
        <p:nvSpPr>
          <p:cNvPr id="29" name="TextBox 4"/>
          <p:cNvSpPr txBox="1"/>
          <p:nvPr/>
        </p:nvSpPr>
        <p:spPr>
          <a:xfrm>
            <a:off x="10325036" y="6338596"/>
            <a:ext cx="1374705" cy="374846"/>
          </a:xfrm>
          <a:prstGeom prst="rect">
            <a:avLst/>
          </a:prstGeom>
          <a:noFill/>
        </p:spPr>
        <p:txBody>
          <a:bodyPr wrap="square" rtlCol="0">
            <a:spAutoFit/>
          </a:bodyPr>
          <a:lstStyle/>
          <a:p>
            <a:r>
              <a:rPr lang="es-ES" sz="1836" b="1" dirty="0">
                <a:solidFill>
                  <a:schemeClr val="bg1"/>
                </a:solidFill>
                <a:latin typeface="Segoe UI Light" panose="020B0502040204020203" pitchFamily="34" charset="0"/>
                <a:cs typeface="Segoe UI Light" panose="020B0502040204020203" pitchFamily="34" charset="0"/>
              </a:rPr>
              <a:t>#</a:t>
            </a:r>
            <a:r>
              <a:rPr lang="es-ES" sz="1836" b="1" dirty="0" err="1">
                <a:solidFill>
                  <a:schemeClr val="bg1"/>
                </a:solidFill>
                <a:latin typeface="Segoe UI Light" panose="020B0502040204020203" pitchFamily="34" charset="0"/>
                <a:cs typeface="Segoe UI Light" panose="020B0502040204020203" pitchFamily="34" charset="0"/>
              </a:rPr>
              <a:t>MSPSpain</a:t>
            </a:r>
            <a:endParaRPr lang="es-ES" sz="1836" b="1" dirty="0">
              <a:solidFill>
                <a:schemeClr val="bg1"/>
              </a:solidFill>
              <a:latin typeface="Segoe UI Light" panose="020B0502040204020203" pitchFamily="34" charset="0"/>
              <a:cs typeface="Segoe UI Light" panose="020B0502040204020203" pitchFamily="34" charset="0"/>
            </a:endParaRP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0452" y="5081943"/>
            <a:ext cx="1244848" cy="124484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520140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489998"/>
            <a:ext cx="8769049" cy="1347094"/>
          </a:xfrm>
        </p:spPr>
        <p:txBody>
          <a:bodyPr/>
          <a:lstStyle/>
          <a:p>
            <a:r>
              <a:rPr lang="en-US" dirty="0"/>
              <a:t>Cortana </a:t>
            </a:r>
            <a:r>
              <a:rPr lang="en-US" dirty="0" err="1"/>
              <a:t>en</a:t>
            </a:r>
            <a:r>
              <a:rPr lang="en-US" dirty="0"/>
              <a:t> </a:t>
            </a:r>
            <a:r>
              <a:rPr lang="en-US" dirty="0" err="1"/>
              <a:t>todos</a:t>
            </a:r>
            <a:r>
              <a:rPr lang="en-US" dirty="0"/>
              <a:t> </a:t>
            </a:r>
            <a:r>
              <a:rPr lang="en-US" dirty="0" err="1"/>
              <a:t>tus</a:t>
            </a:r>
            <a:r>
              <a:rPr lang="en-US" dirty="0"/>
              <a:t> </a:t>
            </a:r>
            <a:r>
              <a:rPr lang="en-US" dirty="0" err="1"/>
              <a:t>dispositivos</a:t>
            </a:r>
            <a:endParaRPr lang="en-US" dirty="0"/>
          </a:p>
        </p:txBody>
      </p:sp>
      <p:sp>
        <p:nvSpPr>
          <p:cNvPr id="4" name="Text Placeholder 3"/>
          <p:cNvSpPr>
            <a:spLocks noGrp="1"/>
          </p:cNvSpPr>
          <p:nvPr>
            <p:ph type="body" sz="quarter" idx="10"/>
          </p:nvPr>
        </p:nvSpPr>
        <p:spPr>
          <a:xfrm>
            <a:off x="274638" y="1212850"/>
            <a:ext cx="8458199" cy="1141412"/>
          </a:xfrm>
        </p:spPr>
        <p:txBody>
          <a:bodyPr/>
          <a:lstStyle/>
          <a:p>
            <a:r>
              <a:rPr lang="en-US" sz="2400" dirty="0"/>
              <a:t>Cortana </a:t>
            </a:r>
            <a:r>
              <a:rPr lang="en-US" sz="2400" dirty="0" err="1"/>
              <a:t>esta</a:t>
            </a:r>
            <a:r>
              <a:rPr lang="en-US" sz="2400" dirty="0"/>
              <a:t> </a:t>
            </a:r>
            <a:r>
              <a:rPr lang="en-US" sz="2400" dirty="0" err="1"/>
              <a:t>disponible</a:t>
            </a:r>
            <a:r>
              <a:rPr lang="en-US" sz="2400" dirty="0"/>
              <a:t> </a:t>
            </a:r>
            <a:r>
              <a:rPr lang="en-US" sz="2400" dirty="0" err="1"/>
              <a:t>en</a:t>
            </a:r>
            <a:r>
              <a:rPr lang="en-US" sz="2400" dirty="0"/>
              <a:t> Windows 10 (desktops, </a:t>
            </a:r>
            <a:r>
              <a:rPr lang="en-US" sz="2400" dirty="0" err="1"/>
              <a:t>tabletas</a:t>
            </a:r>
            <a:r>
              <a:rPr lang="en-US" sz="2400" dirty="0"/>
              <a:t>, </a:t>
            </a:r>
            <a:r>
              <a:rPr lang="en-US" sz="2400" dirty="0" err="1"/>
              <a:t>telefonos</a:t>
            </a:r>
            <a:r>
              <a:rPr lang="en-US" sz="2400" dirty="0"/>
              <a:t> y Xbox)– y </a:t>
            </a:r>
            <a:r>
              <a:rPr lang="en-US" sz="2400" dirty="0" err="1"/>
              <a:t>también</a:t>
            </a:r>
            <a:r>
              <a:rPr lang="en-US" sz="2400" dirty="0"/>
              <a:t> iOS, Android y Cyanogen.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0" y="2403567"/>
            <a:ext cx="7395000" cy="4207238"/>
          </a:xfrm>
          <a:prstGeom prst="rect">
            <a:avLst/>
          </a:prstGeom>
        </p:spPr>
      </p:pic>
      <p:sp>
        <p:nvSpPr>
          <p:cNvPr id="5" name="Text Placeholder 2" hidden="1"/>
          <p:cNvSpPr txBox="1">
            <a:spLocks/>
          </p:cNvSpPr>
          <p:nvPr/>
        </p:nvSpPr>
        <p:spPr>
          <a:xfrm>
            <a:off x="438602" y="1161609"/>
            <a:ext cx="11135089" cy="686940"/>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505050"/>
                    </a:gs>
                    <a:gs pos="99000">
                      <a:srgbClr val="505050"/>
                    </a:gs>
                  </a:gsLst>
                  <a:lin ang="5400000" scaled="0"/>
                </a:gradFill>
                <a:effectLst/>
                <a:uLnTx/>
                <a:uFillTx/>
                <a:latin typeface="Segoe UI Light"/>
                <a:ea typeface="+mn-ea"/>
                <a:cs typeface="+mn-cs"/>
              </a:rPr>
              <a:t>Cortana is available on Windows 10 desktops, tablets, and phones – as well as iOS, Android and Cyanogen phones. And because Cortana is available across device types, she’s able to help users even more effectively.</a:t>
            </a:r>
          </a:p>
        </p:txBody>
      </p:sp>
      <p:pic>
        <p:nvPicPr>
          <p:cNvPr id="6" name="Picture 5"/>
          <p:cNvPicPr>
            <a:picLocks noChangeAspect="1"/>
          </p:cNvPicPr>
          <p:nvPr/>
        </p:nvPicPr>
        <p:blipFill>
          <a:blip r:embed="rId4" cstate="email">
            <a:extLst>
              <a:ext uri="{BEBA8EAE-BF5A-486C-A8C5-ECC9F3942E4B}">
                <a14:imgProps xmlns:a14="http://schemas.microsoft.com/office/drawing/2010/main">
                  <a14:imgLayer r:embed="rId5">
                    <a14:imgEffect>
                      <a14:backgroundRemoval t="0" b="100000" l="0" r="100000">
                        <a14:foregroundMark x1="18012" y1="833" x2="18480" y2="95972"/>
                        <a14:foregroundMark x1="3509" y1="89583" x2="99766" y2="90278"/>
                        <a14:foregroundMark x1="5731" y1="93889" x2="99649" y2="93750"/>
                        <a14:foregroundMark x1="73801" y1="8472" x2="99415" y2="10139"/>
                        <a14:foregroundMark x1="68772" y1="4861" x2="69825" y2="20417"/>
                      </a14:backgroundRemoval>
                    </a14:imgEffect>
                  </a14:imgLayer>
                </a14:imgProps>
              </a:ext>
              <a:ext uri="{28A0092B-C50C-407E-A947-70E740481C1C}">
                <a14:useLocalDpi xmlns:a14="http://schemas.microsoft.com/office/drawing/2010/main"/>
              </a:ext>
            </a:extLst>
          </a:blip>
          <a:stretch>
            <a:fillRect/>
          </a:stretch>
        </p:blipFill>
        <p:spPr>
          <a:xfrm>
            <a:off x="6864377" y="2403567"/>
            <a:ext cx="5572098" cy="4696600"/>
          </a:xfrm>
          <a:prstGeom prst="rect">
            <a:avLst/>
          </a:prstGeom>
        </p:spPr>
      </p:pic>
    </p:spTree>
    <p:extLst>
      <p:ext uri="{BB962C8B-B14F-4D97-AF65-F5344CB8AC3E}">
        <p14:creationId xmlns:p14="http://schemas.microsoft.com/office/powerpoint/2010/main" val="15866450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732" y="2313492"/>
            <a:ext cx="3199656"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Productiva</a:t>
            </a:r>
            <a:r>
              <a:rPr kumimoji="0" lang="en-US" sz="2040" b="1" i="0" u="none" strike="noStrike" kern="1200" cap="none" spc="0" normalizeH="0" baseline="0" noProof="0" dirty="0">
                <a:ln>
                  <a:noFill/>
                </a:ln>
                <a:solidFill>
                  <a:srgbClr val="31A0DC"/>
                </a:solidFill>
                <a:effectLst/>
                <a:uLnTx/>
                <a:uFillTx/>
                <a:latin typeface="Segoe UI"/>
                <a:ea typeface="+mn-ea"/>
                <a:cs typeface="+mn-cs"/>
              </a:rPr>
              <a:t> </a:t>
            </a:r>
            <a:endParaRPr kumimoji="0" lang="en-US" sz="1071" b="1" i="0" u="none" strike="noStrike" kern="1200" cap="none" spc="0" normalizeH="0" baseline="0" noProof="0" dirty="0">
              <a:ln>
                <a:noFill/>
              </a:ln>
              <a:solidFill>
                <a:srgbClr val="31A0DC"/>
              </a:solidFill>
              <a:effectLst/>
              <a:uLnTx/>
              <a:uFillTx/>
              <a:latin typeface="Segoe UI"/>
              <a:ea typeface="+mn-ea"/>
              <a:cs typeface="+mn-cs"/>
            </a:endParaRPr>
          </a:p>
        </p:txBody>
      </p:sp>
      <p:sp>
        <p:nvSpPr>
          <p:cNvPr id="8" name="Rectangle 7"/>
          <p:cNvSpPr/>
          <p:nvPr/>
        </p:nvSpPr>
        <p:spPr>
          <a:xfrm>
            <a:off x="295732" y="1363662"/>
            <a:ext cx="3199656"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Personal</a:t>
            </a:r>
          </a:p>
        </p:txBody>
      </p:sp>
      <p:sp>
        <p:nvSpPr>
          <p:cNvPr id="10" name="Rectangle 9"/>
          <p:cNvSpPr/>
          <p:nvPr/>
        </p:nvSpPr>
        <p:spPr>
          <a:xfrm>
            <a:off x="295732" y="4213152"/>
            <a:ext cx="3199656"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Proactiva</a:t>
            </a:r>
            <a:endPar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
        <p:nvSpPr>
          <p:cNvPr id="16" name="Rectangle 15"/>
          <p:cNvSpPr/>
          <p:nvPr/>
        </p:nvSpPr>
        <p:spPr>
          <a:xfrm>
            <a:off x="295732" y="5162981"/>
            <a:ext cx="3199656"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Personalidad</a:t>
            </a:r>
            <a:endPar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
        <p:nvSpPr>
          <p:cNvPr id="11" name="Rectangle 10"/>
          <p:cNvSpPr/>
          <p:nvPr/>
        </p:nvSpPr>
        <p:spPr>
          <a:xfrm>
            <a:off x="3338617" y="2426960"/>
            <a:ext cx="8512717"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Ayuda</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hacer</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cosas</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completando</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tareas</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o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simplificando</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procesos</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a:t>
            </a:r>
          </a:p>
        </p:txBody>
      </p:sp>
      <p:sp>
        <p:nvSpPr>
          <p:cNvPr id="12" name="Rectangle 11"/>
          <p:cNvSpPr/>
          <p:nvPr/>
        </p:nvSpPr>
        <p:spPr>
          <a:xfrm>
            <a:off x="3338617" y="1408190"/>
            <a:ext cx="6308620" cy="709960"/>
          </a:xfrm>
          <a:prstGeom prst="rect">
            <a:avLst/>
          </a:prstGeom>
        </p:spPr>
        <p:txBody>
          <a:bodyPr wrap="none">
            <a:noAutofit/>
          </a:bodyPr>
          <a:lstStyle/>
          <a:p>
            <a:pPr lvl="0" defTabSz="932563">
              <a:defRPr/>
            </a:pPr>
            <a:r>
              <a:rPr lang="en-US" sz="1836" dirty="0" err="1">
                <a:solidFill>
                  <a:srgbClr val="737373"/>
                </a:solidFill>
                <a:latin typeface="Segoe UI" panose="020B0502040204020203" pitchFamily="34" charset="0"/>
                <a:cs typeface="Segoe UI" panose="020B0502040204020203" pitchFamily="34" charset="0"/>
              </a:rPr>
              <a:t>Mantiene</a:t>
            </a:r>
            <a:r>
              <a:rPr lang="en-US" sz="1836" dirty="0">
                <a:solidFill>
                  <a:srgbClr val="737373"/>
                </a:solidFill>
                <a:latin typeface="Segoe UI" panose="020B0502040204020203" pitchFamily="34" charset="0"/>
                <a:cs typeface="Segoe UI" panose="020B0502040204020203" pitchFamily="34" charset="0"/>
              </a:rPr>
              <a:t> un </a:t>
            </a:r>
            <a:r>
              <a:rPr lang="en-US" sz="1836" dirty="0" err="1">
                <a:solidFill>
                  <a:srgbClr val="737373"/>
                </a:solidFill>
                <a:latin typeface="Segoe UI" panose="020B0502040204020203" pitchFamily="34" charset="0"/>
                <a:cs typeface="Segoe UI" panose="020B0502040204020203" pitchFamily="34" charset="0"/>
              </a:rPr>
              <a:t>cuaderno</a:t>
            </a:r>
            <a:r>
              <a:rPr lang="en-US" sz="1836" dirty="0">
                <a:solidFill>
                  <a:srgbClr val="737373"/>
                </a:solidFill>
                <a:latin typeface="Segoe UI" panose="020B0502040204020203" pitchFamily="34" charset="0"/>
                <a:cs typeface="Segoe UI" panose="020B0502040204020203" pitchFamily="34" charset="0"/>
              </a:rPr>
              <a:t> con lo que </a:t>
            </a:r>
            <a:r>
              <a:rPr lang="en-US" sz="1836" dirty="0" err="1">
                <a:solidFill>
                  <a:srgbClr val="737373"/>
                </a:solidFill>
                <a:latin typeface="Segoe UI" panose="020B0502040204020203" pitchFamily="34" charset="0"/>
                <a:cs typeface="Segoe UI" panose="020B0502040204020203" pitchFamily="34" charset="0"/>
              </a:rPr>
              <a:t>aprende</a:t>
            </a:r>
            <a:r>
              <a:rPr lang="en-US" sz="1836" dirty="0">
                <a:solidFill>
                  <a:srgbClr val="737373"/>
                </a:solidFill>
                <a:latin typeface="Segoe UI" panose="020B0502040204020203" pitchFamily="34" charset="0"/>
                <a:cs typeface="Segoe UI" panose="020B0502040204020203" pitchFamily="34" charset="0"/>
              </a:rPr>
              <a:t> del </a:t>
            </a:r>
            <a:r>
              <a:rPr lang="en-US" sz="1836" dirty="0" err="1">
                <a:solidFill>
                  <a:srgbClr val="737373"/>
                </a:solidFill>
                <a:latin typeface="Segoe UI" panose="020B0502040204020203" pitchFamily="34" charset="0"/>
                <a:cs typeface="Segoe UI" panose="020B0502040204020203" pitchFamily="34" charset="0"/>
              </a:rPr>
              <a:t>usuario</a:t>
            </a:r>
            <a:r>
              <a:rPr lang="en-US" sz="1836" dirty="0">
                <a:solidFill>
                  <a:srgbClr val="737373"/>
                </a:solidFill>
                <a:latin typeface="Segoe UI" panose="020B0502040204020203" pitchFamily="34" charset="0"/>
                <a:cs typeface="Segoe UI" panose="020B0502040204020203" pitchFamily="34" charset="0"/>
              </a:rPr>
              <a:t>, </a:t>
            </a:r>
          </a:p>
          <a:p>
            <a:pPr lvl="0" defTabSz="932563">
              <a:defRPr/>
            </a:pPr>
            <a:r>
              <a:rPr lang="en-US" sz="1836" dirty="0">
                <a:solidFill>
                  <a:srgbClr val="737373"/>
                </a:solidFill>
                <a:latin typeface="Segoe UI" panose="020B0502040204020203" pitchFamily="34" charset="0"/>
                <a:cs typeface="Segoe UI" panose="020B0502040204020203" pitchFamily="34" charset="0"/>
              </a:rPr>
              <a:t>que </a:t>
            </a:r>
            <a:r>
              <a:rPr lang="en-US" sz="1836" dirty="0" err="1">
                <a:solidFill>
                  <a:srgbClr val="737373"/>
                </a:solidFill>
                <a:latin typeface="Segoe UI" panose="020B0502040204020203" pitchFamily="34" charset="0"/>
                <a:cs typeface="Segoe UI" panose="020B0502040204020203" pitchFamily="34" charset="0"/>
              </a:rPr>
              <a:t>puede</a:t>
            </a:r>
            <a:r>
              <a:rPr lang="en-US" sz="1836" dirty="0">
                <a:solidFill>
                  <a:srgbClr val="737373"/>
                </a:solidFill>
                <a:latin typeface="Segoe UI" panose="020B0502040204020203" pitchFamily="34" charset="0"/>
                <a:cs typeface="Segoe UI" panose="020B0502040204020203" pitchFamily="34" charset="0"/>
              </a:rPr>
              <a:t> </a:t>
            </a:r>
            <a:r>
              <a:rPr lang="en-US" sz="1836" dirty="0" err="1">
                <a:solidFill>
                  <a:srgbClr val="737373"/>
                </a:solidFill>
                <a:latin typeface="Segoe UI" panose="020B0502040204020203" pitchFamily="34" charset="0"/>
                <a:cs typeface="Segoe UI" panose="020B0502040204020203" pitchFamily="34" charset="0"/>
              </a:rPr>
              <a:t>ser</a:t>
            </a:r>
            <a:r>
              <a:rPr lang="en-US" sz="1836" dirty="0">
                <a:solidFill>
                  <a:srgbClr val="737373"/>
                </a:solidFill>
                <a:latin typeface="Segoe UI" panose="020B0502040204020203" pitchFamily="34" charset="0"/>
                <a:cs typeface="Segoe UI" panose="020B0502040204020203" pitchFamily="34" charset="0"/>
              </a:rPr>
              <a:t> </a:t>
            </a:r>
            <a:r>
              <a:rPr lang="en-US" sz="1836" dirty="0" err="1">
                <a:solidFill>
                  <a:srgbClr val="737373"/>
                </a:solidFill>
                <a:latin typeface="Segoe UI" panose="020B0502040204020203" pitchFamily="34" charset="0"/>
                <a:cs typeface="Segoe UI" panose="020B0502040204020203" pitchFamily="34" charset="0"/>
              </a:rPr>
              <a:t>controlado</a:t>
            </a:r>
            <a:r>
              <a:rPr lang="en-US" sz="1836" dirty="0">
                <a:solidFill>
                  <a:srgbClr val="737373"/>
                </a:solidFill>
                <a:latin typeface="Segoe UI" panose="020B0502040204020203" pitchFamily="34" charset="0"/>
                <a:cs typeface="Segoe UI" panose="020B0502040204020203" pitchFamily="34" charset="0"/>
              </a:rPr>
              <a:t> y </a:t>
            </a:r>
            <a:r>
              <a:rPr lang="en-US" sz="1836" dirty="0" err="1">
                <a:solidFill>
                  <a:srgbClr val="737373"/>
                </a:solidFill>
                <a:latin typeface="Segoe UI" panose="020B0502040204020203" pitchFamily="34" charset="0"/>
                <a:cs typeface="Segoe UI" panose="020B0502040204020203" pitchFamily="34" charset="0"/>
              </a:rPr>
              <a:t>modificado</a:t>
            </a:r>
            <a:r>
              <a:rPr lang="en-US" sz="1836" dirty="0">
                <a:solidFill>
                  <a:srgbClr val="737373"/>
                </a:solidFill>
                <a:latin typeface="Segoe UI" panose="020B0502040204020203" pitchFamily="34" charset="0"/>
                <a:cs typeface="Segoe UI" panose="020B0502040204020203" pitchFamily="34" charset="0"/>
              </a:rPr>
              <a:t>.</a:t>
            </a:r>
          </a:p>
        </p:txBody>
      </p:sp>
      <p:sp>
        <p:nvSpPr>
          <p:cNvPr id="18" name="Rectangle 17"/>
          <p:cNvSpPr/>
          <p:nvPr/>
        </p:nvSpPr>
        <p:spPr>
          <a:xfrm>
            <a:off x="3338617" y="4309233"/>
            <a:ext cx="8545079"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s-ES" sz="1836" noProof="0" dirty="0">
                <a:solidFill>
                  <a:srgbClr val="737373"/>
                </a:solidFill>
                <a:latin typeface="Segoe UI" panose="020B0502040204020203" pitchFamily="34" charset="0"/>
                <a:cs typeface="Segoe UI" panose="020B0502040204020203" pitchFamily="34" charset="0"/>
              </a:rPr>
              <a:t>Ofrece sugerencias al usuario.</a:t>
            </a:r>
            <a:endPar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3318246" y="5254588"/>
            <a:ext cx="8708684"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36" dirty="0" err="1">
                <a:solidFill>
                  <a:srgbClr val="737373"/>
                </a:solidFill>
                <a:latin typeface="Segoe UI" panose="020B0502040204020203" pitchFamily="34" charset="0"/>
                <a:cs typeface="Segoe UI" panose="020B0502040204020203" pitchFamily="34" charset="0"/>
              </a:rPr>
              <a:t>Identidad</a:t>
            </a:r>
            <a:r>
              <a:rPr lang="en-US" sz="1836" dirty="0">
                <a:solidFill>
                  <a:srgbClr val="737373"/>
                </a:solidFill>
                <a:latin typeface="Segoe UI" panose="020B0502040204020203" pitchFamily="34" charset="0"/>
                <a:cs typeface="Segoe UI" panose="020B0502040204020203" pitchFamily="34" charset="0"/>
              </a:rPr>
              <a:t> visual </a:t>
            </a:r>
            <a:r>
              <a:rPr lang="en-US" sz="1836" dirty="0" err="1">
                <a:solidFill>
                  <a:srgbClr val="737373"/>
                </a:solidFill>
                <a:latin typeface="Segoe UI" panose="020B0502040204020203" pitchFamily="34" charset="0"/>
                <a:cs typeface="Segoe UI" panose="020B0502040204020203" pitchFamily="34" charset="0"/>
              </a:rPr>
              <a:t>consistente</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personalidad</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voz</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(Jen Taylor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en</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US); </a:t>
            </a:r>
          </a:p>
          <a:p>
            <a:pPr marL="0" marR="0" lvl="0" indent="0" algn="l" defTabSz="932563" rtl="0" eaLnBrk="1" fontAlgn="auto" latinLnBrk="0" hangingPunct="1">
              <a:lnSpc>
                <a:spcPct val="100000"/>
              </a:lnSpc>
              <a:spcBef>
                <a:spcPts val="0"/>
              </a:spcBef>
              <a:spcAft>
                <a:spcPts val="0"/>
              </a:spcAft>
              <a:buClrTx/>
              <a:buSzTx/>
              <a:buFontTx/>
              <a:buNone/>
              <a:tabLst/>
              <a:defRPr/>
            </a:pPr>
            <a:r>
              <a:rPr lang="es-ES" sz="1836" dirty="0">
                <a:solidFill>
                  <a:srgbClr val="737373"/>
                </a:solidFill>
                <a:latin typeface="Segoe UI" panose="020B0502040204020203" pitchFamily="34" charset="0"/>
                <a:cs typeface="Segoe UI" panose="020B0502040204020203" pitchFamily="34" charset="0"/>
              </a:rPr>
              <a:t>Contenido adaptado para ser culturalmente consistente</a:t>
            </a:r>
            <a:endPar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295732" y="3263322"/>
            <a:ext cx="3199656"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Interacción</a:t>
            </a: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 natural</a:t>
            </a:r>
          </a:p>
        </p:txBody>
      </p:sp>
      <p:sp>
        <p:nvSpPr>
          <p:cNvPr id="21" name="Rectangle 20"/>
          <p:cNvSpPr/>
          <p:nvPr/>
        </p:nvSpPr>
        <p:spPr>
          <a:xfrm>
            <a:off x="3318246" y="3385851"/>
            <a:ext cx="8237956" cy="523146"/>
          </a:xfrm>
          <a:prstGeom prst="rect">
            <a:avLst/>
          </a:prstGeom>
        </p:spPr>
        <p:txBody>
          <a:bodyPr wrap="non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Permite</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interactuar</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usando</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lenguaje</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natural y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tiene</a:t>
            </a:r>
            <a:endPar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en</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cuenta</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 el </a:t>
            </a:r>
            <a:r>
              <a:rPr kumimoji="0" lang="en-US" sz="1836" b="0" i="0" u="none" strike="noStrike" kern="1200" cap="none" spc="0" normalizeH="0" baseline="0" noProof="0" dirty="0" err="1">
                <a:ln>
                  <a:noFill/>
                </a:ln>
                <a:solidFill>
                  <a:srgbClr val="737373"/>
                </a:solidFill>
                <a:effectLst/>
                <a:uLnTx/>
                <a:uFillTx/>
                <a:latin typeface="Segoe UI" panose="020B0502040204020203" pitchFamily="34" charset="0"/>
                <a:ea typeface="+mn-ea"/>
                <a:cs typeface="Segoe UI" panose="020B0502040204020203" pitchFamily="34" charset="0"/>
              </a:rPr>
              <a:t>contexto</a:t>
            </a:r>
            <a:r>
              <a:rPr kumimoji="0" lang="en-US" sz="1836" b="0"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74418" y="5254588"/>
            <a:ext cx="377219" cy="377219"/>
          </a:xfrm>
          <a:prstGeom prst="rect">
            <a:avLst/>
          </a:prstGeom>
        </p:spPr>
      </p:pic>
      <p:sp>
        <p:nvSpPr>
          <p:cNvPr id="4" name="Title 3"/>
          <p:cNvSpPr>
            <a:spLocks noGrp="1"/>
          </p:cNvSpPr>
          <p:nvPr>
            <p:ph type="title"/>
          </p:nvPr>
        </p:nvSpPr>
        <p:spPr>
          <a:xfrm>
            <a:off x="295732" y="289879"/>
            <a:ext cx="8769049" cy="1347094"/>
          </a:xfrm>
        </p:spPr>
        <p:txBody>
          <a:bodyPr>
            <a:noAutofit/>
          </a:bodyPr>
          <a:lstStyle/>
          <a:p>
            <a:r>
              <a:rPr lang="en-US" sz="4800" spc="-102" dirty="0" err="1">
                <a:gradFill>
                  <a:gsLst>
                    <a:gs pos="1250">
                      <a:schemeClr val="tx1"/>
                    </a:gs>
                    <a:gs pos="100000">
                      <a:schemeClr val="tx1"/>
                    </a:gs>
                  </a:gsLst>
                  <a:lin ang="5400000" scaled="0"/>
                </a:gradFill>
                <a:latin typeface="+mj-lt"/>
                <a:ea typeface="+mn-ea"/>
                <a:cs typeface="Segoe UI" pitchFamily="34" charset="0"/>
              </a:rPr>
              <a:t>Características</a:t>
            </a:r>
            <a:endParaRPr lang="en-US" sz="4800" spc="-102" dirty="0">
              <a:gradFill>
                <a:gsLst>
                  <a:gs pos="1250">
                    <a:schemeClr val="tx1"/>
                  </a:gs>
                  <a:gs pos="100000">
                    <a:schemeClr val="tx1"/>
                  </a:gs>
                </a:gsLst>
                <a:lin ang="5400000" scaled="0"/>
              </a:gradFill>
              <a:latin typeface="+mj-lt"/>
              <a:ea typeface="+mn-ea"/>
              <a:cs typeface="Segoe UI" pitchFamily="34" charset="0"/>
            </a:endParaRPr>
          </a:p>
        </p:txBody>
      </p:sp>
      <p:sp>
        <p:nvSpPr>
          <p:cNvPr id="2" name="Text Placeholder 1" hidden="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18713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83628" y="1439862"/>
            <a:ext cx="6644609" cy="5029200"/>
          </a:xfrm>
        </p:spPr>
        <p:txBody>
          <a:bodyPr/>
          <a:lstStyle/>
          <a:p>
            <a:r>
              <a:rPr lang="es-ES" sz="3200" dirty="0"/>
              <a:t>Las apps pueden registrar comandos que los usuarios invocan</a:t>
            </a:r>
          </a:p>
          <a:p>
            <a:endParaRPr lang="en-US" sz="3200" dirty="0"/>
          </a:p>
          <a:p>
            <a:r>
              <a:rPr lang="en-US" sz="3200" dirty="0"/>
              <a:t>Cortana </a:t>
            </a:r>
            <a:r>
              <a:rPr lang="en-US" sz="3200" dirty="0" err="1"/>
              <a:t>lanza</a:t>
            </a:r>
            <a:r>
              <a:rPr lang="en-US" sz="3200" dirty="0"/>
              <a:t> la app para </a:t>
            </a:r>
            <a:r>
              <a:rPr lang="en-US" sz="3200" dirty="0" err="1"/>
              <a:t>completar</a:t>
            </a:r>
            <a:r>
              <a:rPr lang="en-US" sz="3200" dirty="0"/>
              <a:t> la </a:t>
            </a:r>
            <a:r>
              <a:rPr lang="en-US" sz="3200" dirty="0" err="1"/>
              <a:t>tarea</a:t>
            </a:r>
            <a:endParaRPr lang="en-US" sz="3200" dirty="0"/>
          </a:p>
          <a:p>
            <a:endParaRPr lang="en-US" sz="3200" dirty="0"/>
          </a:p>
          <a:p>
            <a:r>
              <a:rPr lang="en-US" sz="3200" dirty="0"/>
              <a:t>Las app </a:t>
            </a:r>
            <a:r>
              <a:rPr lang="en-US" sz="3200" dirty="0" err="1"/>
              <a:t>pueden</a:t>
            </a:r>
            <a:r>
              <a:rPr lang="en-US" sz="3200" dirty="0"/>
              <a:t> </a:t>
            </a:r>
            <a:r>
              <a:rPr lang="en-US" sz="3200" dirty="0" err="1"/>
              <a:t>mostrar</a:t>
            </a:r>
            <a:r>
              <a:rPr lang="en-US" sz="3200" dirty="0"/>
              <a:t> </a:t>
            </a:r>
            <a:r>
              <a:rPr lang="en-US" sz="3200" dirty="0" err="1"/>
              <a:t>información</a:t>
            </a:r>
            <a:r>
              <a:rPr lang="en-US" sz="3200" dirty="0"/>
              <a:t> al </a:t>
            </a:r>
            <a:r>
              <a:rPr lang="en-US" sz="3200" dirty="0" err="1"/>
              <a:t>usuario</a:t>
            </a:r>
            <a:r>
              <a:rPr lang="en-US" sz="3200" dirty="0"/>
              <a:t> </a:t>
            </a:r>
            <a:r>
              <a:rPr lang="en-US" sz="3200" dirty="0" err="1"/>
              <a:t>dentro</a:t>
            </a:r>
            <a:r>
              <a:rPr lang="en-US" sz="3200" dirty="0"/>
              <a:t> de Cortana</a:t>
            </a:r>
          </a:p>
        </p:txBody>
      </p:sp>
      <p:sp>
        <p:nvSpPr>
          <p:cNvPr id="3" name="Title 2"/>
          <p:cNvSpPr>
            <a:spLocks noGrp="1"/>
          </p:cNvSpPr>
          <p:nvPr>
            <p:ph type="title"/>
          </p:nvPr>
        </p:nvSpPr>
        <p:spPr>
          <a:xfrm>
            <a:off x="350837" y="397568"/>
            <a:ext cx="8769049" cy="1347094"/>
          </a:xfrm>
        </p:spPr>
        <p:txBody>
          <a:bodyPr/>
          <a:lstStyle/>
          <a:p>
            <a:r>
              <a:rPr lang="en-US" dirty="0" err="1"/>
              <a:t>Comandos</a:t>
            </a:r>
            <a:r>
              <a:rPr lang="en-US" dirty="0"/>
              <a:t> de </a:t>
            </a:r>
            <a:r>
              <a:rPr lang="en-US" dirty="0" err="1"/>
              <a:t>Voz</a:t>
            </a:r>
            <a:r>
              <a:rPr lang="en-US" dirty="0"/>
              <a:t> para Windows 10</a:t>
            </a:r>
          </a:p>
        </p:txBody>
      </p:sp>
      <p:sp>
        <p:nvSpPr>
          <p:cNvPr id="4" name="Text Placeholder 3"/>
          <p:cNvSpPr>
            <a:spLocks noGrp="1"/>
          </p:cNvSpPr>
          <p:nvPr>
            <p:ph type="body" sz="quarter" idx="11"/>
          </p:nvPr>
        </p:nvSpPr>
        <p:spPr/>
        <p:txBody>
          <a:bodyPr/>
          <a:lstStyle/>
          <a:p>
            <a:endParaRPr lang="en-US"/>
          </a:p>
        </p:txBody>
      </p:sp>
      <p:pic>
        <p:nvPicPr>
          <p:cNvPr id="6" name="Picture 5"/>
          <p:cNvPicPr>
            <a:picLocks noChangeAspect="1"/>
          </p:cNvPicPr>
          <p:nvPr/>
        </p:nvPicPr>
        <p:blipFill>
          <a:blip r:embed="rId3"/>
          <a:stretch>
            <a:fillRect/>
          </a:stretch>
        </p:blipFill>
        <p:spPr>
          <a:xfrm>
            <a:off x="-64582" y="1744662"/>
            <a:ext cx="3308595" cy="5249863"/>
          </a:xfrm>
          <a:prstGeom prst="rect">
            <a:avLst/>
          </a:prstGeom>
        </p:spPr>
      </p:pic>
    </p:spTree>
    <p:extLst>
      <p:ext uri="{BB962C8B-B14F-4D97-AF65-F5344CB8AC3E}">
        <p14:creationId xmlns:p14="http://schemas.microsoft.com/office/powerpoint/2010/main" val="202083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40783" cy="6994524"/>
          </a:xfrm>
          <a:prstGeom prst="rect">
            <a:avLst/>
          </a:prstGeom>
        </p:spPr>
      </p:pic>
      <p:grpSp>
        <p:nvGrpSpPr>
          <p:cNvPr id="29" name="Group 28"/>
          <p:cNvGrpSpPr/>
          <p:nvPr/>
        </p:nvGrpSpPr>
        <p:grpSpPr>
          <a:xfrm>
            <a:off x="4976813" y="1007486"/>
            <a:ext cx="2643187" cy="2209799"/>
            <a:chOff x="4976813" y="976313"/>
            <a:chExt cx="2643187" cy="2209799"/>
          </a:xfrm>
          <a:solidFill>
            <a:srgbClr val="D83B01"/>
          </a:solidFill>
        </p:grpSpPr>
        <p:sp>
          <p:nvSpPr>
            <p:cNvPr id="4" name="Freeform 5"/>
            <p:cNvSpPr>
              <a:spLocks/>
            </p:cNvSpPr>
            <p:nvPr/>
          </p:nvSpPr>
          <p:spPr bwMode="auto">
            <a:xfrm>
              <a:off x="4976813" y="976313"/>
              <a:ext cx="2643187" cy="2209799"/>
            </a:xfrm>
            <a:custGeom>
              <a:avLst/>
              <a:gdLst>
                <a:gd name="T0" fmla="*/ 0 w 1665"/>
                <a:gd name="T1" fmla="*/ 0 h 1392"/>
                <a:gd name="T2" fmla="*/ 0 w 1665"/>
                <a:gd name="T3" fmla="*/ 1014 h 1392"/>
                <a:gd name="T4" fmla="*/ 209 w 1665"/>
                <a:gd name="T5" fmla="*/ 1014 h 1392"/>
                <a:gd name="T6" fmla="*/ 209 w 1665"/>
                <a:gd name="T7" fmla="*/ 1392 h 1392"/>
                <a:gd name="T8" fmla="*/ 594 w 1665"/>
                <a:gd name="T9" fmla="*/ 1014 h 1392"/>
                <a:gd name="T10" fmla="*/ 1665 w 1665"/>
                <a:gd name="T11" fmla="*/ 1014 h 1392"/>
                <a:gd name="T12" fmla="*/ 1665 w 1665"/>
                <a:gd name="T13" fmla="*/ 0 h 1392"/>
                <a:gd name="T14" fmla="*/ 0 w 1665"/>
                <a:gd name="T15" fmla="*/ 0 h 1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5" h="1392">
                  <a:moveTo>
                    <a:pt x="0" y="0"/>
                  </a:moveTo>
                  <a:lnTo>
                    <a:pt x="0" y="1014"/>
                  </a:lnTo>
                  <a:lnTo>
                    <a:pt x="209" y="1014"/>
                  </a:lnTo>
                  <a:lnTo>
                    <a:pt x="209" y="1392"/>
                  </a:lnTo>
                  <a:lnTo>
                    <a:pt x="594" y="1014"/>
                  </a:lnTo>
                  <a:lnTo>
                    <a:pt x="1665" y="1014"/>
                  </a:lnTo>
                  <a:lnTo>
                    <a:pt x="1665"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14" name="Rectangle 13"/>
            <p:cNvSpPr/>
            <p:nvPr/>
          </p:nvSpPr>
          <p:spPr>
            <a:xfrm>
              <a:off x="5203643" y="1343199"/>
              <a:ext cx="2196643" cy="584775"/>
            </a:xfrm>
            <a:prstGeom prst="rect">
              <a:avLst/>
            </a:prstGeom>
            <a:grp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Hey Cortana, order me food with Just Eat</a:t>
              </a:r>
            </a:p>
          </p:txBody>
        </p:sp>
      </p:grpSp>
      <p:grpSp>
        <p:nvGrpSpPr>
          <p:cNvPr id="30" name="Group 29"/>
          <p:cNvGrpSpPr/>
          <p:nvPr/>
        </p:nvGrpSpPr>
        <p:grpSpPr>
          <a:xfrm>
            <a:off x="8366125" y="1007486"/>
            <a:ext cx="2643188" cy="2209799"/>
            <a:chOff x="8366125" y="976313"/>
            <a:chExt cx="2643188" cy="2209799"/>
          </a:xfrm>
          <a:solidFill>
            <a:srgbClr val="D83B01"/>
          </a:solidFill>
        </p:grpSpPr>
        <p:sp>
          <p:nvSpPr>
            <p:cNvPr id="9" name="Freeform 9"/>
            <p:cNvSpPr>
              <a:spLocks/>
            </p:cNvSpPr>
            <p:nvPr/>
          </p:nvSpPr>
          <p:spPr bwMode="auto">
            <a:xfrm>
              <a:off x="8366125" y="976313"/>
              <a:ext cx="2643188" cy="2209799"/>
            </a:xfrm>
            <a:custGeom>
              <a:avLst/>
              <a:gdLst>
                <a:gd name="T0" fmla="*/ 0 w 1665"/>
                <a:gd name="T1" fmla="*/ 0 h 1392"/>
                <a:gd name="T2" fmla="*/ 0 w 1665"/>
                <a:gd name="T3" fmla="*/ 1014 h 1392"/>
                <a:gd name="T4" fmla="*/ 209 w 1665"/>
                <a:gd name="T5" fmla="*/ 1014 h 1392"/>
                <a:gd name="T6" fmla="*/ 209 w 1665"/>
                <a:gd name="T7" fmla="*/ 1392 h 1392"/>
                <a:gd name="T8" fmla="*/ 594 w 1665"/>
                <a:gd name="T9" fmla="*/ 1014 h 1392"/>
                <a:gd name="T10" fmla="*/ 1665 w 1665"/>
                <a:gd name="T11" fmla="*/ 1014 h 1392"/>
                <a:gd name="T12" fmla="*/ 1665 w 1665"/>
                <a:gd name="T13" fmla="*/ 0 h 1392"/>
                <a:gd name="T14" fmla="*/ 0 w 1665"/>
                <a:gd name="T15" fmla="*/ 0 h 1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5" h="1392">
                  <a:moveTo>
                    <a:pt x="0" y="0"/>
                  </a:moveTo>
                  <a:lnTo>
                    <a:pt x="0" y="1014"/>
                  </a:lnTo>
                  <a:lnTo>
                    <a:pt x="209" y="1014"/>
                  </a:lnTo>
                  <a:lnTo>
                    <a:pt x="209" y="1392"/>
                  </a:lnTo>
                  <a:lnTo>
                    <a:pt x="594" y="1014"/>
                  </a:lnTo>
                  <a:lnTo>
                    <a:pt x="1665" y="1014"/>
                  </a:lnTo>
                  <a:lnTo>
                    <a:pt x="1665"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18" name="Rectangle 17"/>
            <p:cNvSpPr/>
            <p:nvPr/>
          </p:nvSpPr>
          <p:spPr>
            <a:xfrm>
              <a:off x="8592728" y="1343199"/>
              <a:ext cx="2196643" cy="830997"/>
            </a:xfrm>
            <a:prstGeom prst="rect">
              <a:avLst/>
            </a:prstGeom>
            <a:grp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Hey Cortana, create a station for </a:t>
              </a:r>
              <a:r>
                <a:rPr kumimoji="0" lang="en-US" sz="1600" b="0" i="0" u="none" strike="noStrike" kern="1200" cap="none" spc="0" normalizeH="0" baseline="0" noProof="0" dirty="0" err="1">
                  <a:ln>
                    <a:noFill/>
                  </a:ln>
                  <a:solidFill>
                    <a:prstClr val="white"/>
                  </a:solidFill>
                  <a:effectLst/>
                  <a:uLnTx/>
                  <a:uFillTx/>
                  <a:latin typeface="Segoe UI"/>
                  <a:ea typeface="+mn-ea"/>
                  <a:cs typeface="Segoe UI" panose="020B0502040204020203" pitchFamily="34" charset="0"/>
                </a:rPr>
                <a:t>Hozier</a:t>
              </a: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 on Pandora</a:t>
              </a:r>
            </a:p>
          </p:txBody>
        </p:sp>
      </p:grpSp>
      <p:grpSp>
        <p:nvGrpSpPr>
          <p:cNvPr id="31" name="Group 30"/>
          <p:cNvGrpSpPr/>
          <p:nvPr/>
        </p:nvGrpSpPr>
        <p:grpSpPr>
          <a:xfrm>
            <a:off x="4976813" y="3699886"/>
            <a:ext cx="2643187" cy="2209799"/>
            <a:chOff x="4976813" y="3668713"/>
            <a:chExt cx="2643187" cy="2209799"/>
          </a:xfrm>
          <a:solidFill>
            <a:srgbClr val="D83B01"/>
          </a:solidFill>
        </p:grpSpPr>
        <p:sp>
          <p:nvSpPr>
            <p:cNvPr id="12" name="Freeform 13"/>
            <p:cNvSpPr>
              <a:spLocks/>
            </p:cNvSpPr>
            <p:nvPr/>
          </p:nvSpPr>
          <p:spPr bwMode="auto">
            <a:xfrm>
              <a:off x="4976813" y="3668713"/>
              <a:ext cx="2643187" cy="2209799"/>
            </a:xfrm>
            <a:custGeom>
              <a:avLst/>
              <a:gdLst>
                <a:gd name="T0" fmla="*/ 0 w 1665"/>
                <a:gd name="T1" fmla="*/ 0 h 1392"/>
                <a:gd name="T2" fmla="*/ 0 w 1665"/>
                <a:gd name="T3" fmla="*/ 1014 h 1392"/>
                <a:gd name="T4" fmla="*/ 209 w 1665"/>
                <a:gd name="T5" fmla="*/ 1014 h 1392"/>
                <a:gd name="T6" fmla="*/ 209 w 1665"/>
                <a:gd name="T7" fmla="*/ 1392 h 1392"/>
                <a:gd name="T8" fmla="*/ 594 w 1665"/>
                <a:gd name="T9" fmla="*/ 1014 h 1392"/>
                <a:gd name="T10" fmla="*/ 1665 w 1665"/>
                <a:gd name="T11" fmla="*/ 1014 h 1392"/>
                <a:gd name="T12" fmla="*/ 1665 w 1665"/>
                <a:gd name="T13" fmla="*/ 0 h 1392"/>
                <a:gd name="T14" fmla="*/ 0 w 1665"/>
                <a:gd name="T15" fmla="*/ 0 h 1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5" h="1392">
                  <a:moveTo>
                    <a:pt x="0" y="0"/>
                  </a:moveTo>
                  <a:lnTo>
                    <a:pt x="0" y="1014"/>
                  </a:lnTo>
                  <a:lnTo>
                    <a:pt x="209" y="1014"/>
                  </a:lnTo>
                  <a:lnTo>
                    <a:pt x="209" y="1392"/>
                  </a:lnTo>
                  <a:lnTo>
                    <a:pt x="594" y="1014"/>
                  </a:lnTo>
                  <a:lnTo>
                    <a:pt x="1665" y="1014"/>
                  </a:lnTo>
                  <a:lnTo>
                    <a:pt x="1665"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22" name="Rectangle 21"/>
            <p:cNvSpPr/>
            <p:nvPr/>
          </p:nvSpPr>
          <p:spPr>
            <a:xfrm>
              <a:off x="5203643" y="4035599"/>
              <a:ext cx="2196643" cy="830997"/>
            </a:xfrm>
            <a:prstGeom prst="rect">
              <a:avLst/>
            </a:prstGeom>
            <a:grp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Hey Cortana, send a message to Jonas </a:t>
              </a:r>
              <a:r>
                <a:rPr kumimoji="0" lang="en-US" sz="1600" b="0" i="0" u="none" strike="noStrike" kern="1200" cap="none" spc="0" normalizeH="0" baseline="0" noProof="0" dirty="0" err="1">
                  <a:ln>
                    <a:noFill/>
                  </a:ln>
                  <a:solidFill>
                    <a:prstClr val="white"/>
                  </a:solidFill>
                  <a:effectLst/>
                  <a:uLnTx/>
                  <a:uFillTx/>
                  <a:latin typeface="Segoe UI"/>
                  <a:ea typeface="+mn-ea"/>
                  <a:cs typeface="Segoe UI" panose="020B0502040204020203" pitchFamily="34" charset="0"/>
                </a:rPr>
                <a:t>Brandell</a:t>
              </a: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 on </a:t>
              </a:r>
              <a:r>
                <a:rPr kumimoji="0" lang="en-US" sz="1600" b="0" i="0" u="none" strike="noStrike" kern="1200" cap="none" spc="0" normalizeH="0" baseline="0" noProof="0" dirty="0" err="1">
                  <a:ln>
                    <a:noFill/>
                  </a:ln>
                  <a:solidFill>
                    <a:prstClr val="white"/>
                  </a:solidFill>
                  <a:effectLst/>
                  <a:uLnTx/>
                  <a:uFillTx/>
                  <a:latin typeface="Segoe UI"/>
                  <a:ea typeface="+mn-ea"/>
                  <a:cs typeface="Segoe UI" panose="020B0502040204020203" pitchFamily="34" charset="0"/>
                </a:rPr>
                <a:t>Viber</a:t>
              </a:r>
              <a:endPar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grpSp>
        <p:nvGrpSpPr>
          <p:cNvPr id="32" name="Group 31"/>
          <p:cNvGrpSpPr/>
          <p:nvPr/>
        </p:nvGrpSpPr>
        <p:grpSpPr>
          <a:xfrm>
            <a:off x="8366125" y="3699886"/>
            <a:ext cx="2643188" cy="2209799"/>
            <a:chOff x="8366125" y="3668713"/>
            <a:chExt cx="2643188" cy="2209799"/>
          </a:xfrm>
          <a:solidFill>
            <a:srgbClr val="D83B01"/>
          </a:solidFill>
        </p:grpSpPr>
        <p:sp>
          <p:nvSpPr>
            <p:cNvPr id="27" name="Freeform 17"/>
            <p:cNvSpPr>
              <a:spLocks/>
            </p:cNvSpPr>
            <p:nvPr/>
          </p:nvSpPr>
          <p:spPr bwMode="auto">
            <a:xfrm>
              <a:off x="8366125" y="3668713"/>
              <a:ext cx="2643188" cy="2209799"/>
            </a:xfrm>
            <a:custGeom>
              <a:avLst/>
              <a:gdLst>
                <a:gd name="T0" fmla="*/ 0 w 1665"/>
                <a:gd name="T1" fmla="*/ 0 h 1392"/>
                <a:gd name="T2" fmla="*/ 0 w 1665"/>
                <a:gd name="T3" fmla="*/ 1014 h 1392"/>
                <a:gd name="T4" fmla="*/ 209 w 1665"/>
                <a:gd name="T5" fmla="*/ 1014 h 1392"/>
                <a:gd name="T6" fmla="*/ 209 w 1665"/>
                <a:gd name="T7" fmla="*/ 1392 h 1392"/>
                <a:gd name="T8" fmla="*/ 594 w 1665"/>
                <a:gd name="T9" fmla="*/ 1014 h 1392"/>
                <a:gd name="T10" fmla="*/ 1665 w 1665"/>
                <a:gd name="T11" fmla="*/ 1014 h 1392"/>
                <a:gd name="T12" fmla="*/ 1665 w 1665"/>
                <a:gd name="T13" fmla="*/ 0 h 1392"/>
                <a:gd name="T14" fmla="*/ 0 w 1665"/>
                <a:gd name="T15" fmla="*/ 0 h 1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5" h="1392">
                  <a:moveTo>
                    <a:pt x="0" y="0"/>
                  </a:moveTo>
                  <a:lnTo>
                    <a:pt x="0" y="1014"/>
                  </a:lnTo>
                  <a:lnTo>
                    <a:pt x="209" y="1014"/>
                  </a:lnTo>
                  <a:lnTo>
                    <a:pt x="209" y="1392"/>
                  </a:lnTo>
                  <a:lnTo>
                    <a:pt x="594" y="1014"/>
                  </a:lnTo>
                  <a:lnTo>
                    <a:pt x="1665" y="1014"/>
                  </a:lnTo>
                  <a:lnTo>
                    <a:pt x="1665"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5" name="Rectangle 24"/>
            <p:cNvSpPr/>
            <p:nvPr/>
          </p:nvSpPr>
          <p:spPr>
            <a:xfrm>
              <a:off x="8592728" y="4035599"/>
              <a:ext cx="2196643" cy="830997"/>
            </a:xfrm>
            <a:prstGeom prst="rect">
              <a:avLst/>
            </a:prstGeom>
            <a:grp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Hey Cortana, Tweet flying into San Francisco tonight</a:t>
              </a:r>
            </a:p>
          </p:txBody>
        </p:sp>
      </p:grpSp>
      <p:pic>
        <p:nvPicPr>
          <p:cNvPr id="20" name="Picture 19"/>
          <p:cNvPicPr>
            <a:picLocks noChangeAspect="1"/>
          </p:cNvPicPr>
          <p:nvPr/>
        </p:nvPicPr>
        <p:blipFill>
          <a:blip r:embed="rId4"/>
          <a:stretch>
            <a:fillRect/>
          </a:stretch>
        </p:blipFill>
        <p:spPr>
          <a:xfrm>
            <a:off x="14460" y="1013836"/>
            <a:ext cx="3361185" cy="5991678"/>
          </a:xfrm>
          <a:prstGeom prst="rect">
            <a:avLst/>
          </a:prstGeom>
        </p:spPr>
      </p:pic>
    </p:spTree>
    <p:extLst>
      <p:ext uri="{BB962C8B-B14F-4D97-AF65-F5344CB8AC3E}">
        <p14:creationId xmlns:p14="http://schemas.microsoft.com/office/powerpoint/2010/main" val="313610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Nuevo: </a:t>
            </a:r>
            <a:r>
              <a:rPr lang="en-US" dirty="0" err="1"/>
              <a:t>Acciones</a:t>
            </a:r>
            <a:r>
              <a:rPr lang="en-US" dirty="0"/>
              <a:t> </a:t>
            </a:r>
            <a:r>
              <a:rPr lang="en-US" dirty="0" err="1"/>
              <a:t>Proactivas</a:t>
            </a:r>
            <a:endParaRPr lang="en-US" dirty="0"/>
          </a:p>
        </p:txBody>
      </p:sp>
      <p:sp>
        <p:nvSpPr>
          <p:cNvPr id="6" name="Text Placeholder 5"/>
          <p:cNvSpPr>
            <a:spLocks noGrp="1"/>
          </p:cNvSpPr>
          <p:nvPr>
            <p:ph type="body" sz="quarter" idx="10"/>
          </p:nvPr>
        </p:nvSpPr>
        <p:spPr>
          <a:xfrm>
            <a:off x="3551237" y="1628531"/>
            <a:ext cx="6599644" cy="4916731"/>
          </a:xfrm>
        </p:spPr>
        <p:txBody>
          <a:bodyPr/>
          <a:lstStyle/>
          <a:p>
            <a:pPr>
              <a:spcBef>
                <a:spcPts val="0"/>
              </a:spcBef>
              <a:spcAft>
                <a:spcPts val="900"/>
              </a:spcAft>
            </a:pPr>
            <a:r>
              <a:rPr lang="en-US" b="1" dirty="0" err="1">
                <a:gradFill>
                  <a:gsLst>
                    <a:gs pos="0">
                      <a:schemeClr val="tx2"/>
                    </a:gs>
                    <a:gs pos="100000">
                      <a:schemeClr val="tx2"/>
                    </a:gs>
                  </a:gsLst>
                  <a:lin ang="5400000" scaled="1"/>
                </a:gradFill>
              </a:rPr>
              <a:t>Sugiere</a:t>
            </a:r>
            <a:r>
              <a:rPr lang="en-US" b="1" dirty="0">
                <a:gradFill>
                  <a:gsLst>
                    <a:gs pos="0">
                      <a:schemeClr val="tx2"/>
                    </a:gs>
                    <a:gs pos="100000">
                      <a:schemeClr val="tx2"/>
                    </a:gs>
                  </a:gsLst>
                  <a:lin ang="5400000" scaled="1"/>
                </a:gradFill>
              </a:rPr>
              <a:t> </a:t>
            </a:r>
            <a:r>
              <a:rPr lang="en-US" b="1" dirty="0" err="1">
                <a:gradFill>
                  <a:gsLst>
                    <a:gs pos="0">
                      <a:schemeClr val="tx2"/>
                    </a:gs>
                    <a:gs pos="100000">
                      <a:schemeClr val="tx2"/>
                    </a:gs>
                  </a:gsLst>
                  <a:lin ang="5400000" scaled="1"/>
                </a:gradFill>
              </a:rPr>
              <a:t>acciones</a:t>
            </a:r>
            <a:r>
              <a:rPr lang="en-US" b="1" dirty="0">
                <a:gradFill>
                  <a:gsLst>
                    <a:gs pos="0">
                      <a:schemeClr val="tx2"/>
                    </a:gs>
                    <a:gs pos="100000">
                      <a:schemeClr val="tx2"/>
                    </a:gs>
                  </a:gsLst>
                  <a:lin ang="5400000" scaled="1"/>
                </a:gradFill>
              </a:rPr>
              <a:t> </a:t>
            </a:r>
            <a:r>
              <a:rPr lang="en-US" b="1" dirty="0" err="1">
                <a:gradFill>
                  <a:gsLst>
                    <a:gs pos="0">
                      <a:schemeClr val="tx2"/>
                    </a:gs>
                    <a:gs pos="100000">
                      <a:schemeClr val="tx2"/>
                    </a:gs>
                  </a:gsLst>
                  <a:lin ang="5400000" scaled="1"/>
                </a:gradFill>
              </a:rPr>
              <a:t>proactivamente</a:t>
            </a:r>
            <a:br>
              <a:rPr lang="en-US" b="1" dirty="0">
                <a:gradFill>
                  <a:gsLst>
                    <a:gs pos="0">
                      <a:schemeClr val="tx2"/>
                    </a:gs>
                    <a:gs pos="100000">
                      <a:schemeClr val="tx2"/>
                    </a:gs>
                  </a:gsLst>
                  <a:lin ang="5400000" scaled="1"/>
                </a:gradFill>
              </a:rPr>
            </a:br>
            <a:r>
              <a:rPr lang="en-US" sz="2500" dirty="0">
                <a:gradFill>
                  <a:gsLst>
                    <a:gs pos="1250">
                      <a:schemeClr val="tx1"/>
                    </a:gs>
                    <a:gs pos="100000">
                      <a:schemeClr val="tx1"/>
                    </a:gs>
                  </a:gsLst>
                  <a:lin ang="5400000" scaled="0"/>
                </a:gradFill>
              </a:rPr>
              <a:t>a </a:t>
            </a:r>
            <a:r>
              <a:rPr lang="en-US" sz="2500" dirty="0" err="1">
                <a:gradFill>
                  <a:gsLst>
                    <a:gs pos="1250">
                      <a:schemeClr val="tx1"/>
                    </a:gs>
                    <a:gs pos="100000">
                      <a:schemeClr val="tx1"/>
                    </a:gs>
                  </a:gsLst>
                  <a:lin ang="5400000" scaled="0"/>
                </a:gradFill>
              </a:rPr>
              <a:t>los</a:t>
            </a:r>
            <a:r>
              <a:rPr lang="en-US" sz="2500" dirty="0">
                <a:gradFill>
                  <a:gsLst>
                    <a:gs pos="1250">
                      <a:schemeClr val="tx1"/>
                    </a:gs>
                    <a:gs pos="100000">
                      <a:schemeClr val="tx1"/>
                    </a:gs>
                  </a:gsLst>
                  <a:lin ang="5400000" scaled="0"/>
                </a:gradFill>
              </a:rPr>
              <a:t> </a:t>
            </a:r>
            <a:r>
              <a:rPr lang="en-US" sz="2500" dirty="0" err="1">
                <a:gradFill>
                  <a:gsLst>
                    <a:gs pos="1250">
                      <a:schemeClr val="tx1"/>
                    </a:gs>
                    <a:gs pos="100000">
                      <a:schemeClr val="tx1"/>
                    </a:gs>
                  </a:gsLst>
                  <a:lin ang="5400000" scaled="0"/>
                </a:gradFill>
              </a:rPr>
              <a:t>usuarios</a:t>
            </a:r>
            <a:r>
              <a:rPr lang="en-US" sz="2500" dirty="0">
                <a:gradFill>
                  <a:gsLst>
                    <a:gs pos="1250">
                      <a:schemeClr val="tx1"/>
                    </a:gs>
                    <a:gs pos="100000">
                      <a:schemeClr val="tx1"/>
                    </a:gs>
                  </a:gsLst>
                  <a:lin ang="5400000" scaled="0"/>
                </a:gradFill>
              </a:rPr>
              <a:t>, </a:t>
            </a:r>
            <a:r>
              <a:rPr lang="en-US" sz="2500" dirty="0" err="1">
                <a:gradFill>
                  <a:gsLst>
                    <a:gs pos="1250">
                      <a:schemeClr val="tx1"/>
                    </a:gs>
                    <a:gs pos="100000">
                      <a:schemeClr val="tx1"/>
                    </a:gs>
                  </a:gsLst>
                  <a:lin ang="5400000" scaled="0"/>
                </a:gradFill>
              </a:rPr>
              <a:t>cuando</a:t>
            </a:r>
            <a:r>
              <a:rPr lang="en-US" sz="2500" dirty="0">
                <a:gradFill>
                  <a:gsLst>
                    <a:gs pos="1250">
                      <a:schemeClr val="tx1"/>
                    </a:gs>
                    <a:gs pos="100000">
                      <a:schemeClr val="tx1"/>
                    </a:gs>
                  </a:gsLst>
                  <a:lin ang="5400000" scaled="0"/>
                </a:gradFill>
              </a:rPr>
              <a:t> se </a:t>
            </a:r>
            <a:r>
              <a:rPr lang="en-US" sz="2500" dirty="0" err="1">
                <a:gradFill>
                  <a:gsLst>
                    <a:gs pos="1250">
                      <a:schemeClr val="tx1"/>
                    </a:gs>
                    <a:gs pos="100000">
                      <a:schemeClr val="tx1"/>
                    </a:gs>
                  </a:gsLst>
                  <a:lin ang="5400000" scaled="0"/>
                </a:gradFill>
              </a:rPr>
              <a:t>cumplen</a:t>
            </a:r>
            <a:r>
              <a:rPr lang="en-US" sz="2500" dirty="0">
                <a:gradFill>
                  <a:gsLst>
                    <a:gs pos="1250">
                      <a:schemeClr val="tx1"/>
                    </a:gs>
                    <a:gs pos="100000">
                      <a:schemeClr val="tx1"/>
                    </a:gs>
                  </a:gsLst>
                  <a:lin ang="5400000" scaled="0"/>
                </a:gradFill>
              </a:rPr>
              <a:t> </a:t>
            </a:r>
            <a:r>
              <a:rPr lang="en-US" sz="2500" dirty="0" err="1">
                <a:gradFill>
                  <a:gsLst>
                    <a:gs pos="1250">
                      <a:schemeClr val="tx1"/>
                    </a:gs>
                    <a:gs pos="100000">
                      <a:schemeClr val="tx1"/>
                    </a:gs>
                  </a:gsLst>
                  <a:lin ang="5400000" scaled="0"/>
                </a:gradFill>
              </a:rPr>
              <a:t>ciertas</a:t>
            </a:r>
            <a:r>
              <a:rPr lang="en-US" sz="2500" dirty="0">
                <a:gradFill>
                  <a:gsLst>
                    <a:gs pos="1250">
                      <a:schemeClr val="tx1"/>
                    </a:gs>
                    <a:gs pos="100000">
                      <a:schemeClr val="tx1"/>
                    </a:gs>
                  </a:gsLst>
                  <a:lin ang="5400000" scaled="0"/>
                </a:gradFill>
              </a:rPr>
              <a:t> </a:t>
            </a:r>
            <a:r>
              <a:rPr lang="en-US" sz="2500" dirty="0" err="1">
                <a:gradFill>
                  <a:gsLst>
                    <a:gs pos="1250">
                      <a:schemeClr val="tx1"/>
                    </a:gs>
                    <a:gs pos="100000">
                      <a:schemeClr val="tx1"/>
                    </a:gs>
                  </a:gsLst>
                  <a:lin ang="5400000" scaled="0"/>
                </a:gradFill>
              </a:rPr>
              <a:t>condiciones</a:t>
            </a:r>
            <a:r>
              <a:rPr lang="en-US" sz="2500" dirty="0">
                <a:gradFill>
                  <a:gsLst>
                    <a:gs pos="1250">
                      <a:schemeClr val="tx1"/>
                    </a:gs>
                    <a:gs pos="100000">
                      <a:schemeClr val="tx1"/>
                    </a:gs>
                  </a:gsLst>
                  <a:lin ang="5400000" scaled="0"/>
                </a:gradFill>
              </a:rPr>
              <a:t>, para </a:t>
            </a:r>
            <a:r>
              <a:rPr lang="en-US" sz="2500" dirty="0" err="1">
                <a:gradFill>
                  <a:gsLst>
                    <a:gs pos="1250">
                      <a:schemeClr val="tx1"/>
                    </a:gs>
                    <a:gs pos="100000">
                      <a:schemeClr val="tx1"/>
                    </a:gs>
                  </a:gsLst>
                  <a:lin ang="5400000" scaled="0"/>
                </a:gradFill>
              </a:rPr>
              <a:t>promover</a:t>
            </a:r>
            <a:r>
              <a:rPr lang="en-US" sz="2500" dirty="0">
                <a:gradFill>
                  <a:gsLst>
                    <a:gs pos="1250">
                      <a:schemeClr val="tx1"/>
                    </a:gs>
                    <a:gs pos="100000">
                      <a:schemeClr val="tx1"/>
                    </a:gs>
                  </a:gsLst>
                  <a:lin ang="5400000" scaled="0"/>
                </a:gradFill>
              </a:rPr>
              <a:t> el </a:t>
            </a:r>
            <a:r>
              <a:rPr lang="en-US" sz="2500" dirty="0" err="1">
                <a:gradFill>
                  <a:gsLst>
                    <a:gs pos="1250">
                      <a:schemeClr val="tx1"/>
                    </a:gs>
                    <a:gs pos="100000">
                      <a:schemeClr val="tx1"/>
                    </a:gs>
                  </a:gsLst>
                  <a:lin ang="5400000" scaled="0"/>
                </a:gradFill>
              </a:rPr>
              <a:t>uso</a:t>
            </a:r>
            <a:r>
              <a:rPr lang="en-US" sz="2500" dirty="0">
                <a:gradFill>
                  <a:gsLst>
                    <a:gs pos="1250">
                      <a:schemeClr val="tx1"/>
                    </a:gs>
                    <a:gs pos="100000">
                      <a:schemeClr val="tx1"/>
                    </a:gs>
                  </a:gsLst>
                  <a:lin ang="5400000" scaled="0"/>
                </a:gradFill>
              </a:rPr>
              <a:t> de la app</a:t>
            </a:r>
            <a:endParaRPr lang="en-US" sz="2500" dirty="0">
              <a:gradFill>
                <a:gsLst>
                  <a:gs pos="1250">
                    <a:schemeClr val="tx1"/>
                  </a:gs>
                  <a:gs pos="100000">
                    <a:schemeClr val="tx1"/>
                  </a:gs>
                </a:gsLst>
                <a:lin ang="5400000" scaled="0"/>
              </a:gradFill>
              <a:latin typeface="+mn-lt"/>
            </a:endParaRPr>
          </a:p>
          <a:p>
            <a:pPr>
              <a:spcBef>
                <a:spcPts val="0"/>
              </a:spcBef>
              <a:spcAft>
                <a:spcPts val="900"/>
              </a:spcAft>
            </a:pPr>
            <a:endParaRPr lang="en-US" dirty="0">
              <a:gradFill>
                <a:gsLst>
                  <a:gs pos="1250">
                    <a:schemeClr val="tx1"/>
                  </a:gs>
                  <a:gs pos="100000">
                    <a:schemeClr val="tx1"/>
                  </a:gs>
                </a:gsLst>
                <a:lin ang="5400000" scaled="0"/>
              </a:gradFill>
            </a:endParaRPr>
          </a:p>
          <a:p>
            <a:pPr>
              <a:spcBef>
                <a:spcPts val="0"/>
              </a:spcBef>
              <a:spcAft>
                <a:spcPts val="900"/>
              </a:spcAft>
            </a:pPr>
            <a:r>
              <a:rPr lang="en-US" b="1" dirty="0">
                <a:solidFill>
                  <a:schemeClr val="tx2"/>
                </a:solidFill>
              </a:rPr>
              <a:t>Se </a:t>
            </a:r>
            <a:r>
              <a:rPr lang="en-US" b="1" dirty="0" err="1">
                <a:solidFill>
                  <a:schemeClr val="tx2"/>
                </a:solidFill>
              </a:rPr>
              <a:t>registran</a:t>
            </a:r>
            <a:r>
              <a:rPr lang="en-US" b="1" dirty="0">
                <a:solidFill>
                  <a:schemeClr val="tx2"/>
                </a:solidFill>
              </a:rPr>
              <a:t> las </a:t>
            </a:r>
            <a:r>
              <a:rPr lang="en-US" b="1" dirty="0" err="1">
                <a:solidFill>
                  <a:schemeClr val="tx2"/>
                </a:solidFill>
              </a:rPr>
              <a:t>acciones</a:t>
            </a:r>
            <a:br>
              <a:rPr lang="en-US" b="1" dirty="0">
                <a:solidFill>
                  <a:schemeClr val="tx2"/>
                </a:solidFill>
              </a:rPr>
            </a:br>
            <a:r>
              <a:rPr lang="en-US" sz="2500" dirty="0" err="1">
                <a:gradFill>
                  <a:gsLst>
                    <a:gs pos="1250">
                      <a:schemeClr val="tx1"/>
                    </a:gs>
                    <a:gs pos="100000">
                      <a:schemeClr val="tx1"/>
                    </a:gs>
                  </a:gsLst>
                  <a:lin ang="5400000" scaled="0"/>
                </a:gradFill>
                <a:latin typeface="+mn-lt"/>
              </a:rPr>
              <a:t>en</a:t>
            </a:r>
            <a:r>
              <a:rPr lang="en-US" sz="2500" dirty="0">
                <a:gradFill>
                  <a:gsLst>
                    <a:gs pos="1250">
                      <a:schemeClr val="tx1"/>
                    </a:gs>
                    <a:gs pos="100000">
                      <a:schemeClr val="tx1"/>
                    </a:gs>
                  </a:gsLst>
                  <a:lin ang="5400000" scaled="0"/>
                </a:gradFill>
                <a:latin typeface="+mn-lt"/>
              </a:rPr>
              <a:t> el Portal de Cortana</a:t>
            </a:r>
          </a:p>
          <a:p>
            <a:pPr>
              <a:spcBef>
                <a:spcPts val="0"/>
              </a:spcBef>
              <a:spcAft>
                <a:spcPts val="1800"/>
              </a:spcAft>
            </a:pPr>
            <a:endParaRPr lang="en-US" dirty="0">
              <a:gradFill>
                <a:gsLst>
                  <a:gs pos="1250">
                    <a:schemeClr val="tx1"/>
                  </a:gs>
                  <a:gs pos="100000">
                    <a:schemeClr val="tx1"/>
                  </a:gs>
                </a:gsLst>
                <a:lin ang="5400000" scaled="0"/>
              </a:gradFill>
              <a:sym typeface="Wingdings" panose="05000000000000000000" pitchFamily="2" charset="2"/>
            </a:endParaRPr>
          </a:p>
          <a:p>
            <a:pPr>
              <a:spcBef>
                <a:spcPts val="0"/>
              </a:spcBef>
              <a:spcAft>
                <a:spcPts val="900"/>
              </a:spcAft>
            </a:pPr>
            <a:r>
              <a:rPr lang="en-US" b="1" dirty="0" err="1">
                <a:solidFill>
                  <a:schemeClr val="tx2"/>
                </a:solidFill>
                <a:sym typeface="Wingdings" panose="05000000000000000000" pitchFamily="2" charset="2"/>
              </a:rPr>
              <a:t>Funciona</a:t>
            </a:r>
            <a:r>
              <a:rPr lang="en-US" b="1" dirty="0">
                <a:solidFill>
                  <a:schemeClr val="tx2"/>
                </a:solidFill>
                <a:sym typeface="Wingdings" panose="05000000000000000000" pitchFamily="2" charset="2"/>
              </a:rPr>
              <a:t> </a:t>
            </a:r>
            <a:r>
              <a:rPr lang="en-US" b="1" dirty="0" err="1">
                <a:solidFill>
                  <a:schemeClr val="tx2"/>
                </a:solidFill>
                <a:sym typeface="Wingdings" panose="05000000000000000000" pitchFamily="2" charset="2"/>
              </a:rPr>
              <a:t>en</a:t>
            </a:r>
            <a:r>
              <a:rPr lang="en-US" b="1" dirty="0">
                <a:solidFill>
                  <a:schemeClr val="tx2"/>
                </a:solidFill>
                <a:sym typeface="Wingdings" panose="05000000000000000000" pitchFamily="2" charset="2"/>
              </a:rPr>
              <a:t> </a:t>
            </a:r>
            <a:r>
              <a:rPr lang="en-US" b="1" dirty="0" err="1">
                <a:solidFill>
                  <a:schemeClr val="tx2"/>
                </a:solidFill>
                <a:sym typeface="Wingdings" panose="05000000000000000000" pitchFamily="2" charset="2"/>
              </a:rPr>
              <a:t>todos</a:t>
            </a:r>
            <a:r>
              <a:rPr lang="en-US" b="1" dirty="0">
                <a:solidFill>
                  <a:schemeClr val="tx2"/>
                </a:solidFill>
                <a:sym typeface="Wingdings" panose="05000000000000000000" pitchFamily="2" charset="2"/>
              </a:rPr>
              <a:t> </a:t>
            </a:r>
            <a:r>
              <a:rPr lang="en-US" b="1" dirty="0" err="1">
                <a:solidFill>
                  <a:schemeClr val="tx2"/>
                </a:solidFill>
                <a:sym typeface="Wingdings" panose="05000000000000000000" pitchFamily="2" charset="2"/>
              </a:rPr>
              <a:t>los</a:t>
            </a:r>
            <a:r>
              <a:rPr lang="en-US" b="1" dirty="0">
                <a:solidFill>
                  <a:schemeClr val="tx2"/>
                </a:solidFill>
                <a:sym typeface="Wingdings" panose="05000000000000000000" pitchFamily="2" charset="2"/>
              </a:rPr>
              <a:t> </a:t>
            </a:r>
            <a:r>
              <a:rPr lang="en-US" b="1" dirty="0" err="1">
                <a:solidFill>
                  <a:schemeClr val="tx2"/>
                </a:solidFill>
                <a:sym typeface="Wingdings" panose="05000000000000000000" pitchFamily="2" charset="2"/>
              </a:rPr>
              <a:t>dispositivos</a:t>
            </a:r>
            <a:br>
              <a:rPr lang="en-US" dirty="0">
                <a:gradFill>
                  <a:gsLst>
                    <a:gs pos="1250">
                      <a:schemeClr val="tx1"/>
                    </a:gs>
                    <a:gs pos="100000">
                      <a:schemeClr val="tx1"/>
                    </a:gs>
                  </a:gsLst>
                  <a:lin ang="5400000" scaled="0"/>
                </a:gradFill>
                <a:sym typeface="Wingdings" panose="05000000000000000000" pitchFamily="2" charset="2"/>
              </a:rPr>
            </a:br>
            <a:r>
              <a:rPr lang="en-US" sz="2500" dirty="0" err="1">
                <a:gradFill>
                  <a:gsLst>
                    <a:gs pos="1250">
                      <a:schemeClr val="tx1"/>
                    </a:gs>
                    <a:gs pos="100000">
                      <a:schemeClr val="tx1"/>
                    </a:gs>
                  </a:gsLst>
                  <a:lin ang="5400000" scaled="0"/>
                </a:gradFill>
                <a:latin typeface="+mn-lt"/>
                <a:sym typeface="Wingdings" panose="05000000000000000000" pitchFamily="2" charset="2"/>
              </a:rPr>
              <a:t>comenzando</a:t>
            </a:r>
            <a:r>
              <a:rPr lang="en-US" sz="2500" dirty="0">
                <a:gradFill>
                  <a:gsLst>
                    <a:gs pos="1250">
                      <a:schemeClr val="tx1"/>
                    </a:gs>
                    <a:gs pos="100000">
                      <a:schemeClr val="tx1"/>
                    </a:gs>
                  </a:gsLst>
                  <a:lin ang="5400000" scaled="0"/>
                </a:gradFill>
                <a:latin typeface="+mn-lt"/>
                <a:sym typeface="Wingdings" panose="05000000000000000000" pitchFamily="2" charset="2"/>
              </a:rPr>
              <a:t> con Windows 10 y Android</a:t>
            </a:r>
          </a:p>
        </p:txBody>
      </p:sp>
      <p:pic>
        <p:nvPicPr>
          <p:cNvPr id="5" name="Picture 4"/>
          <p:cNvPicPr/>
          <p:nvPr/>
        </p:nvPicPr>
        <p:blipFill rotWithShape="1">
          <a:blip r:embed="rId3">
            <a:extLst>
              <a:ext uri="{28A0092B-C50C-407E-A947-70E740481C1C}">
                <a14:useLocalDpi xmlns:a14="http://schemas.microsoft.com/office/drawing/2010/main" val="0"/>
              </a:ext>
            </a:extLst>
          </a:blip>
          <a:srcRect l="158" t="38249" r="73966"/>
          <a:stretch/>
        </p:blipFill>
        <p:spPr bwMode="auto">
          <a:xfrm>
            <a:off x="0" y="1744662"/>
            <a:ext cx="3299859" cy="5249863"/>
          </a:xfrm>
          <a:prstGeom prst="rect">
            <a:avLst/>
          </a:prstGeom>
          <a:noFill/>
          <a:ln>
            <a:noFill/>
          </a:ln>
        </p:spPr>
      </p:pic>
    </p:spTree>
    <p:extLst>
      <p:ext uri="{BB962C8B-B14F-4D97-AF65-F5344CB8AC3E}">
        <p14:creationId xmlns:p14="http://schemas.microsoft.com/office/powerpoint/2010/main" val="148123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Insights y </a:t>
            </a:r>
            <a:r>
              <a:rPr lang="en-US" dirty="0" err="1"/>
              <a:t>Accciones</a:t>
            </a:r>
            <a:endParaRPr lang="en-US" dirty="0"/>
          </a:p>
        </p:txBody>
      </p:sp>
      <p:sp>
        <p:nvSpPr>
          <p:cNvPr id="4" name="Content Placeholder 3"/>
          <p:cNvSpPr>
            <a:spLocks noGrp="1"/>
          </p:cNvSpPr>
          <p:nvPr>
            <p:ph type="body" sz="quarter" idx="10"/>
          </p:nvPr>
        </p:nvSpPr>
        <p:spPr>
          <a:xfrm>
            <a:off x="1014595" y="1326629"/>
            <a:ext cx="4572000" cy="912813"/>
          </a:xfrm>
        </p:spPr>
        <p:txBody>
          <a:bodyPr>
            <a:normAutofit/>
          </a:bodyPr>
          <a:lstStyle/>
          <a:p>
            <a:pPr marL="0" indent="0">
              <a:buNone/>
            </a:pPr>
            <a:r>
              <a:rPr lang="en-US" dirty="0"/>
              <a:t>Insights</a:t>
            </a:r>
          </a:p>
        </p:txBody>
      </p:sp>
      <p:sp>
        <p:nvSpPr>
          <p:cNvPr id="5" name="Content Placeholder 4"/>
          <p:cNvSpPr>
            <a:spLocks noGrp="1"/>
          </p:cNvSpPr>
          <p:nvPr>
            <p:ph sz="half" idx="4294967295"/>
          </p:nvPr>
        </p:nvSpPr>
        <p:spPr>
          <a:xfrm>
            <a:off x="6653816" y="1326629"/>
            <a:ext cx="5284787" cy="881063"/>
          </a:xfrm>
        </p:spPr>
        <p:txBody>
          <a:bodyPr>
            <a:noAutofit/>
          </a:bodyPr>
          <a:lstStyle/>
          <a:p>
            <a:pPr marL="0" indent="0">
              <a:lnSpc>
                <a:spcPct val="110000"/>
              </a:lnSpc>
              <a:buNone/>
            </a:pPr>
            <a:r>
              <a:rPr lang="es-ES" dirty="0">
                <a:gradFill>
                  <a:gsLst>
                    <a:gs pos="1250">
                      <a:schemeClr val="tx1"/>
                    </a:gs>
                    <a:gs pos="99000">
                      <a:schemeClr val="tx1"/>
                    </a:gs>
                  </a:gsLst>
                  <a:lin ang="5400000" scaled="0"/>
                </a:gradFill>
              </a:rPr>
              <a:t>Acciones</a:t>
            </a:r>
            <a:endParaRPr lang="en-US" dirty="0">
              <a:gradFill>
                <a:gsLst>
                  <a:gs pos="1250">
                    <a:schemeClr val="tx1"/>
                  </a:gs>
                  <a:gs pos="99000">
                    <a:schemeClr val="tx1"/>
                  </a:gs>
                </a:gsLst>
                <a:lin ang="5400000" scaled="0"/>
              </a:gradFill>
            </a:endParaRPr>
          </a:p>
        </p:txBody>
      </p:sp>
      <p:sp>
        <p:nvSpPr>
          <p:cNvPr id="6" name="Rectangle 5"/>
          <p:cNvSpPr>
            <a:spLocks/>
          </p:cNvSpPr>
          <p:nvPr/>
        </p:nvSpPr>
        <p:spPr>
          <a:xfrm>
            <a:off x="1180829" y="22135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Arrive / Leave home</a:t>
            </a:r>
          </a:p>
        </p:txBody>
      </p:sp>
      <p:sp>
        <p:nvSpPr>
          <p:cNvPr id="7" name="Rectangle 6"/>
          <p:cNvSpPr>
            <a:spLocks/>
          </p:cNvSpPr>
          <p:nvPr/>
        </p:nvSpPr>
        <p:spPr>
          <a:xfrm>
            <a:off x="2401038" y="22135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Arrive / Leave work</a:t>
            </a:r>
          </a:p>
        </p:txBody>
      </p:sp>
      <p:sp>
        <p:nvSpPr>
          <p:cNvPr id="8" name="Rectangle 7"/>
          <p:cNvSpPr>
            <a:spLocks/>
          </p:cNvSpPr>
          <p:nvPr/>
        </p:nvSpPr>
        <p:spPr>
          <a:xfrm>
            <a:off x="3621247" y="22135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Meeting during lunch</a:t>
            </a:r>
          </a:p>
        </p:txBody>
      </p:sp>
      <p:sp>
        <p:nvSpPr>
          <p:cNvPr id="9" name="Rectangle 8"/>
          <p:cNvSpPr>
            <a:spLocks/>
          </p:cNvSpPr>
          <p:nvPr/>
        </p:nvSpPr>
        <p:spPr>
          <a:xfrm>
            <a:off x="1183964" y="32136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Working late</a:t>
            </a:r>
          </a:p>
        </p:txBody>
      </p:sp>
      <p:sp>
        <p:nvSpPr>
          <p:cNvPr id="10" name="Rectangle 9"/>
          <p:cNvSpPr>
            <a:spLocks/>
          </p:cNvSpPr>
          <p:nvPr/>
        </p:nvSpPr>
        <p:spPr>
          <a:xfrm>
            <a:off x="1180829" y="5213869"/>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Upcoming flight</a:t>
            </a:r>
          </a:p>
        </p:txBody>
      </p:sp>
      <p:sp>
        <p:nvSpPr>
          <p:cNvPr id="11" name="Rectangle 10"/>
          <p:cNvSpPr>
            <a:spLocks/>
          </p:cNvSpPr>
          <p:nvPr/>
        </p:nvSpPr>
        <p:spPr>
          <a:xfrm>
            <a:off x="2401038" y="5213869"/>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Upcoming restaurant reservation</a:t>
            </a:r>
          </a:p>
        </p:txBody>
      </p:sp>
      <p:sp>
        <p:nvSpPr>
          <p:cNvPr id="12" name="Rectangle 11"/>
          <p:cNvSpPr>
            <a:spLocks/>
          </p:cNvSpPr>
          <p:nvPr/>
        </p:nvSpPr>
        <p:spPr>
          <a:xfrm>
            <a:off x="2402605" y="32136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morning / evening </a:t>
            </a:r>
          </a:p>
        </p:txBody>
      </p:sp>
      <p:sp>
        <p:nvSpPr>
          <p:cNvPr id="13" name="Rectangle 12"/>
          <p:cNvSpPr>
            <a:spLocks/>
          </p:cNvSpPr>
          <p:nvPr/>
        </p:nvSpPr>
        <p:spPr>
          <a:xfrm>
            <a:off x="6821086" y="4167498"/>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Order food for delivery or pick-up</a:t>
            </a:r>
          </a:p>
        </p:txBody>
      </p:sp>
      <p:sp>
        <p:nvSpPr>
          <p:cNvPr id="15" name="Rectangle 14"/>
          <p:cNvSpPr>
            <a:spLocks/>
          </p:cNvSpPr>
          <p:nvPr/>
        </p:nvSpPr>
        <p:spPr>
          <a:xfrm>
            <a:off x="6819606" y="5173662"/>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Make restaurant reservation</a:t>
            </a:r>
          </a:p>
        </p:txBody>
      </p:sp>
      <p:sp>
        <p:nvSpPr>
          <p:cNvPr id="16" name="Rectangle 15"/>
          <p:cNvSpPr>
            <a:spLocks/>
          </p:cNvSpPr>
          <p:nvPr/>
        </p:nvSpPr>
        <p:spPr>
          <a:xfrm>
            <a:off x="8039642" y="4167498"/>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Send a message</a:t>
            </a:r>
          </a:p>
        </p:txBody>
      </p:sp>
      <p:sp>
        <p:nvSpPr>
          <p:cNvPr id="17" name="Rectangle 16"/>
          <p:cNvSpPr>
            <a:spLocks/>
          </p:cNvSpPr>
          <p:nvPr/>
        </p:nvSpPr>
        <p:spPr>
          <a:xfrm>
            <a:off x="9258198" y="4167498"/>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(Re)schedule  /Cancel meeting</a:t>
            </a:r>
          </a:p>
        </p:txBody>
      </p:sp>
      <p:sp>
        <p:nvSpPr>
          <p:cNvPr id="29" name="TextBox 28"/>
          <p:cNvSpPr txBox="1"/>
          <p:nvPr/>
        </p:nvSpPr>
        <p:spPr>
          <a:xfrm>
            <a:off x="6975722" y="5345965"/>
            <a:ext cx="62127" cy="272181"/>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734"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mn-cs"/>
              </a:rPr>
              <a:t> </a:t>
            </a:r>
            <a:endParaRPr kumimoji="0" lang="en-US" sz="1734" b="0" i="0" u="none" strike="noStrike" kern="1200" cap="none" spc="0" normalizeH="0" baseline="0" noProof="0" dirty="0">
              <a:ln>
                <a:noFill/>
              </a:ln>
              <a:solidFill>
                <a:prstClr val="black"/>
              </a:solidFill>
              <a:effectLst/>
              <a:uLnTx/>
              <a:uFillTx/>
              <a:latin typeface="Segoe MDL2 Assets" panose="050A0102010101010101" pitchFamily="18" charset="0"/>
              <a:ea typeface="+mn-ea"/>
              <a:cs typeface="+mn-cs"/>
            </a:endParaRPr>
          </a:p>
        </p:txBody>
      </p:sp>
      <p:sp>
        <p:nvSpPr>
          <p:cNvPr id="34" name="Rectangle 33"/>
          <p:cNvSpPr>
            <a:spLocks/>
          </p:cNvSpPr>
          <p:nvPr/>
        </p:nvSpPr>
        <p:spPr>
          <a:xfrm>
            <a:off x="1180829" y="42137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 my way  home / work</a:t>
            </a:r>
          </a:p>
        </p:txBody>
      </p:sp>
      <p:sp>
        <p:nvSpPr>
          <p:cNvPr id="35" name="Rectangle 34"/>
          <p:cNvSpPr>
            <a:spLocks/>
          </p:cNvSpPr>
          <p:nvPr/>
        </p:nvSpPr>
        <p:spPr>
          <a:xfrm>
            <a:off x="2401038" y="42137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Flight has landed</a:t>
            </a:r>
          </a:p>
        </p:txBody>
      </p:sp>
      <p:sp>
        <p:nvSpPr>
          <p:cNvPr id="36" name="Rectangle 35"/>
          <p:cNvSpPr>
            <a:spLocks/>
          </p:cNvSpPr>
          <p:nvPr/>
        </p:nvSpPr>
        <p:spPr>
          <a:xfrm>
            <a:off x="3621247" y="42137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Bill due date</a:t>
            </a:r>
          </a:p>
        </p:txBody>
      </p:sp>
      <p:sp>
        <p:nvSpPr>
          <p:cNvPr id="37" name="Rectangle 36"/>
          <p:cNvSpPr>
            <a:spLocks/>
          </p:cNvSpPr>
          <p:nvPr/>
        </p:nvSpPr>
        <p:spPr>
          <a:xfrm>
            <a:off x="3621247" y="5213869"/>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Upcoming movie reservation</a:t>
            </a:r>
          </a:p>
        </p:txBody>
      </p:sp>
      <p:sp>
        <p:nvSpPr>
          <p:cNvPr id="38" name="Rectangle 37"/>
          <p:cNvSpPr>
            <a:spLocks/>
          </p:cNvSpPr>
          <p:nvPr/>
        </p:nvSpPr>
        <p:spPr>
          <a:xfrm>
            <a:off x="10476754" y="4167498"/>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Buy movie ticket</a:t>
            </a:r>
          </a:p>
        </p:txBody>
      </p:sp>
      <p:sp>
        <p:nvSpPr>
          <p:cNvPr id="39" name="Rectangle 38"/>
          <p:cNvSpPr>
            <a:spLocks/>
          </p:cNvSpPr>
          <p:nvPr/>
        </p:nvSpPr>
        <p:spPr>
          <a:xfrm>
            <a:off x="10476754" y="5173662"/>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Buy event ticket</a:t>
            </a:r>
          </a:p>
        </p:txBody>
      </p:sp>
      <p:sp>
        <p:nvSpPr>
          <p:cNvPr id="40" name="Rectangle 39"/>
          <p:cNvSpPr>
            <a:spLocks/>
          </p:cNvSpPr>
          <p:nvPr/>
        </p:nvSpPr>
        <p:spPr>
          <a:xfrm>
            <a:off x="8038655" y="5173662"/>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Play music</a:t>
            </a:r>
          </a:p>
        </p:txBody>
      </p:sp>
      <p:sp>
        <p:nvSpPr>
          <p:cNvPr id="42" name="Rectangle 41"/>
          <p:cNvSpPr>
            <a:spLocks/>
          </p:cNvSpPr>
          <p:nvPr/>
        </p:nvSpPr>
        <p:spPr>
          <a:xfrm>
            <a:off x="9257704" y="5173662"/>
            <a:ext cx="1115568" cy="914400"/>
          </a:xfrm>
          <a:prstGeom prst="rect">
            <a:avLst/>
          </a:prstGeom>
          <a:solidFill>
            <a:srgbClr val="0078D7"/>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Pay bill</a:t>
            </a:r>
          </a:p>
        </p:txBody>
      </p:sp>
      <p:cxnSp>
        <p:nvCxnSpPr>
          <p:cNvPr id="48" name="Straight Connector 47"/>
          <p:cNvCxnSpPr/>
          <p:nvPr/>
        </p:nvCxnSpPr>
        <p:spPr>
          <a:xfrm>
            <a:off x="-91105" y="6240462"/>
            <a:ext cx="11865583"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p:cNvSpPr>
            <a:spLocks/>
          </p:cNvSpPr>
          <p:nvPr/>
        </p:nvSpPr>
        <p:spPr>
          <a:xfrm>
            <a:off x="6819606" y="2211090"/>
            <a:ext cx="4772716" cy="1899994"/>
          </a:xfrm>
          <a:prstGeom prst="rect">
            <a:avLst/>
          </a:prstGeom>
          <a:solidFill>
            <a:srgbClr val="0078D7"/>
          </a:solidFill>
        </p:spPr>
        <p:txBody>
          <a:bodyPr wrap="square" lIns="0" tIns="0" rIns="0" bIns="365760" anchor="ctr" anchorCtr="1">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endPar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Your Actions</a:t>
            </a:r>
          </a:p>
          <a:p>
            <a:pPr marL="0" marR="0" lvl="0" indent="0" algn="l" defTabSz="932597" rtl="0" eaLnBrk="1" fontAlgn="auto" latinLnBrk="0" hangingPunct="1">
              <a:lnSpc>
                <a:spcPct val="110000"/>
              </a:lnSpc>
              <a:spcBef>
                <a:spcPts val="0"/>
              </a:spcBef>
              <a:spcAft>
                <a:spcPts val="918"/>
              </a:spcAft>
              <a:buClrTx/>
              <a:buSzTx/>
              <a:buFontTx/>
              <a:buNone/>
              <a:tabLst/>
              <a:defRPr/>
            </a:pPr>
            <a:endParaRPr kumimoji="0" lang="en-US" sz="122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Rectangle 40"/>
          <p:cNvSpPr>
            <a:spLocks/>
          </p:cNvSpPr>
          <p:nvPr/>
        </p:nvSpPr>
        <p:spPr>
          <a:xfrm>
            <a:off x="3621247" y="3213670"/>
            <a:ext cx="1115568" cy="914400"/>
          </a:xfrm>
          <a:prstGeom prst="rect">
            <a:avLst/>
          </a:prstGeom>
          <a:solidFill>
            <a:srgbClr val="002050"/>
          </a:solidFill>
        </p:spPr>
        <p:txBody>
          <a:bodyPr wrap="square" lIns="93260" tIns="93260" rIns="93260" bIns="93260">
            <a:noAutofit/>
          </a:bodyPr>
          <a:lstStyle/>
          <a:p>
            <a:pPr marL="0" marR="0" lvl="0" indent="0" algn="l" defTabSz="932597" rtl="0" eaLnBrk="1" fontAlgn="auto" latinLnBrk="0" hangingPunct="1">
              <a:lnSpc>
                <a:spcPct val="110000"/>
              </a:lnSpc>
              <a:spcBef>
                <a:spcPts val="0"/>
              </a:spcBef>
              <a:spcAft>
                <a:spcPts val="918"/>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Upcoming meeting</a:t>
            </a:r>
          </a:p>
        </p:txBody>
      </p:sp>
      <p:sp>
        <p:nvSpPr>
          <p:cNvPr id="14" name="Left Brace 13"/>
          <p:cNvSpPr/>
          <p:nvPr/>
        </p:nvSpPr>
        <p:spPr>
          <a:xfrm>
            <a:off x="6318432" y="4190796"/>
            <a:ext cx="280154" cy="189120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Content Placeholder 4"/>
          <p:cNvSpPr txBox="1">
            <a:spLocks/>
          </p:cNvSpPr>
          <p:nvPr/>
        </p:nvSpPr>
        <p:spPr>
          <a:xfrm>
            <a:off x="5250897" y="4783884"/>
            <a:ext cx="1192266" cy="618378"/>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Predefined</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Actions</a:t>
            </a:r>
          </a:p>
        </p:txBody>
      </p:sp>
    </p:spTree>
    <p:extLst>
      <p:ext uri="{BB962C8B-B14F-4D97-AF65-F5344CB8AC3E}">
        <p14:creationId xmlns:p14="http://schemas.microsoft.com/office/powerpoint/2010/main" val="19857687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Kevin Miller</External_x0020_Speaker>
    <Session_x0020_Code xmlns="12a172fe-0250-434a-85cf-03b10810c5e5">2-611</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purl.org/dc/dcmitype/"/>
    <ds:schemaRef ds:uri="12a172fe-0250-434a-85cf-03b10810c5e5"/>
    <ds:schemaRef ds:uri="http://www.w3.org/XML/1998/namespace"/>
    <ds:schemaRef ds:uri="http://schemas.microsoft.com/office/infopath/2007/PartnerControls"/>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885</TotalTime>
  <Words>679</Words>
  <Application>Microsoft Office PowerPoint</Application>
  <PresentationFormat>Custom</PresentationFormat>
  <Paragraphs>89</Paragraphs>
  <Slides>7</Slides>
  <Notes>6</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7</vt:i4>
      </vt:variant>
    </vt:vector>
  </HeadingPairs>
  <TitlesOfParts>
    <vt:vector size="24" baseType="lpstr">
      <vt:lpstr>ＭＳ Ｐゴシック</vt:lpstr>
      <vt:lpstr>Arial</vt:lpstr>
      <vt:lpstr>Avenir LT Pro 45 Book</vt:lpstr>
      <vt:lpstr>Consolas</vt:lpstr>
      <vt:lpstr>Segoe MDL2 Assets</vt:lpstr>
      <vt:lpstr>Segoe UI</vt:lpstr>
      <vt:lpstr>Segoe UI Light</vt:lpstr>
      <vt:lpstr>Segoe UI Symbol</vt:lpstr>
      <vt:lpstr>Trebuchet MS</vt:lpstr>
      <vt:lpstr>Wingdings</vt:lpstr>
      <vt:lpstr>Wingdings 3</vt:lpstr>
      <vt:lpstr>5-30629_Build_Template_WHITE</vt:lpstr>
      <vt:lpstr>1_5-30629_Build_Template_DARK BLUE</vt:lpstr>
      <vt:lpstr>1_5-30629_Build_Template_WHITE</vt:lpstr>
      <vt:lpstr>3_5-30629_Build_Template_WHITE</vt:lpstr>
      <vt:lpstr>Facet</vt:lpstr>
      <vt:lpstr>think-cell Slide</vt:lpstr>
      <vt:lpstr>PowerPoint Presentation</vt:lpstr>
      <vt:lpstr>Cortana en todos tus dispositivos</vt:lpstr>
      <vt:lpstr>Características</vt:lpstr>
      <vt:lpstr>Comandos de Voz para Windows 10</vt:lpstr>
      <vt:lpstr>PowerPoint Presentation</vt:lpstr>
      <vt:lpstr>Nuevo: Acciones Proactivas</vt:lpstr>
      <vt:lpstr>Insights y Accciones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Creating IoT Solutions with Azure</dc:title>
  <dc:subject>Build 2015</dc:subject>
  <dc:creator>Shows</dc:creator>
  <cp:keywords>Build 2015</cp:keywords>
  <dc:description>Template: Mitchell Derrey, Silver Fox Productions
Formatting: 
Audience Type:</dc:description>
  <cp:lastModifiedBy>Arcadio García</cp:lastModifiedBy>
  <cp:revision>112</cp:revision>
  <dcterms:created xsi:type="dcterms:W3CDTF">2015-04-29T17:53:46Z</dcterms:created>
  <dcterms:modified xsi:type="dcterms:W3CDTF">2016-05-22T13:43:15Z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